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9" r:id="rId3"/>
    <p:sldId id="258" r:id="rId4"/>
    <p:sldId id="260" r:id="rId5"/>
    <p:sldId id="273" r:id="rId6"/>
    <p:sldId id="262" r:id="rId7"/>
    <p:sldId id="27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4" r:id="rId33"/>
    <p:sldId id="292" r:id="rId34"/>
    <p:sldId id="295" r:id="rId35"/>
    <p:sldId id="297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4" r:id="rId53"/>
    <p:sldId id="313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3714-9304-4724-9C50-3DA2ED30C40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A9A-3865-4EF2-AFD4-B369A5EC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3714-9304-4724-9C50-3DA2ED30C40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A9A-3865-4EF2-AFD4-B369A5EC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3714-9304-4724-9C50-3DA2ED30C40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A9A-3865-4EF2-AFD4-B369A5EC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3714-9304-4724-9C50-3DA2ED30C40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A9A-3865-4EF2-AFD4-B369A5EC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3714-9304-4724-9C50-3DA2ED30C40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A9A-3865-4EF2-AFD4-B369A5EC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3714-9304-4724-9C50-3DA2ED30C40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A9A-3865-4EF2-AFD4-B369A5EC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3714-9304-4724-9C50-3DA2ED30C40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A9A-3865-4EF2-AFD4-B369A5EC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3714-9304-4724-9C50-3DA2ED30C40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A9A-3865-4EF2-AFD4-B369A5EC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3714-9304-4724-9C50-3DA2ED30C40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A9A-3865-4EF2-AFD4-B369A5EC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3714-9304-4724-9C50-3DA2ED30C40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A9A-3865-4EF2-AFD4-B369A5EC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3714-9304-4724-9C50-3DA2ED30C40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5A9A-3865-4EF2-AFD4-B369A5EC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3714-9304-4724-9C50-3DA2ED30C40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35A9A-3865-4EF2-AFD4-B369A5EC4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Confirmation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>
                <a:latin typeface="Cooper Black" pitchFamily="18" charset="0"/>
              </a:rPr>
              <a:t>Review</a:t>
            </a:r>
            <a:endParaRPr lang="en-US" sz="6000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7876ED-F365-4D86-897F-7D2C430A0DA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chemeClr val="hlink"/>
                </a:solidFill>
                <a:latin typeface="Bodoni MT Black" pitchFamily="18" charset="0"/>
              </a:rPr>
              <a:t>Moses &amp; Aaron Before The Pharaoh</a:t>
            </a:r>
          </a:p>
        </p:txBody>
      </p:sp>
      <p:pic>
        <p:nvPicPr>
          <p:cNvPr id="24580" name="Picture 4" descr="1FE174DD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l="1387" t="1036" r="48700" b="53368"/>
          <a:stretch>
            <a:fillRect/>
          </a:stretch>
        </p:blipFill>
        <p:spPr bwMode="auto">
          <a:xfrm>
            <a:off x="2514600" y="1524000"/>
            <a:ext cx="38655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3B2F4F-B900-43EF-A119-32145F5B988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chemeClr val="hlink"/>
                </a:solidFill>
                <a:latin typeface="Bodoni MT Black" pitchFamily="18" charset="0"/>
              </a:rPr>
              <a:t>10</a:t>
            </a:r>
            <a:r>
              <a:rPr lang="en-US" sz="4000" baseline="30000" smtClean="0">
                <a:solidFill>
                  <a:schemeClr val="hlink"/>
                </a:solidFill>
                <a:latin typeface="Bodoni MT Black" pitchFamily="18" charset="0"/>
              </a:rPr>
              <a:t>th</a:t>
            </a:r>
            <a:r>
              <a:rPr lang="en-US" sz="4000" smtClean="0">
                <a:solidFill>
                  <a:schemeClr val="hlink"/>
                </a:solidFill>
                <a:latin typeface="Bodoni MT Black" pitchFamily="18" charset="0"/>
              </a:rPr>
              <a:t> Plague – Death of all First Born</a:t>
            </a:r>
          </a:p>
        </p:txBody>
      </p:sp>
      <p:pic>
        <p:nvPicPr>
          <p:cNvPr id="35844" name="Picture 4" descr="A2F000C5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 l="37952" t="46014" r="13855" b="20081"/>
          <a:stretch>
            <a:fillRect/>
          </a:stretch>
        </p:blipFill>
        <p:spPr bwMode="auto">
          <a:xfrm>
            <a:off x="609600" y="1981200"/>
            <a:ext cx="3556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AEE8B41B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l="64896" t="865" r="11609" b="84433"/>
          <a:stretch>
            <a:fillRect/>
          </a:stretch>
        </p:blipFill>
        <p:spPr bwMode="auto">
          <a:xfrm>
            <a:off x="4648200" y="2895600"/>
            <a:ext cx="38100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DE556A-0601-42C7-A0C5-BF95FFA9A9B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chemeClr val="hlink"/>
                </a:solidFill>
                <a:latin typeface="Bodoni MT Black" pitchFamily="18" charset="0"/>
              </a:rPr>
              <a:t>Moses Led His People To Freedom</a:t>
            </a:r>
          </a:p>
        </p:txBody>
      </p:sp>
      <p:pic>
        <p:nvPicPr>
          <p:cNvPr id="37892" name="Picture 4" descr="E6B02D97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 l="1640" t="1035" r="48619" b="51358"/>
          <a:stretch>
            <a:fillRect/>
          </a:stretch>
        </p:blipFill>
        <p:spPr bwMode="auto">
          <a:xfrm>
            <a:off x="3048000" y="1752600"/>
            <a:ext cx="3101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47705-C975-45A6-AEDA-94D1DEB5A66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  <a:latin typeface="Bodoni MT Black" pitchFamily="18" charset="0"/>
              </a:rPr>
              <a:t>40 Years in the Wilderness</a:t>
            </a:r>
          </a:p>
        </p:txBody>
      </p:sp>
      <p:pic>
        <p:nvPicPr>
          <p:cNvPr id="41988" name="Picture 4" descr="D0F989CF"/>
          <p:cNvPicPr>
            <a:picLocks noChangeAspect="1" noChangeArrowheads="1"/>
          </p:cNvPicPr>
          <p:nvPr/>
        </p:nvPicPr>
        <p:blipFill>
          <a:blip r:embed="rId2" cstate="print"/>
          <a:srcRect l="1761" t="-3093" b="2580"/>
          <a:stretch>
            <a:fillRect/>
          </a:stretch>
        </p:blipFill>
        <p:spPr bwMode="auto">
          <a:xfrm>
            <a:off x="1219200" y="1371600"/>
            <a:ext cx="6934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5F064C-F297-4546-904E-B7188FB7DE7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chemeClr val="hlink"/>
                </a:solidFill>
                <a:latin typeface="Bodoni MT Black" pitchFamily="18" charset="0"/>
              </a:rPr>
              <a:t>Moses and The Ten Commandments – Mt. Sinai</a:t>
            </a:r>
          </a:p>
        </p:txBody>
      </p:sp>
      <p:pic>
        <p:nvPicPr>
          <p:cNvPr id="44036" name="Picture 4" descr="60A3C3B5"/>
          <p:cNvPicPr>
            <a:picLocks noChangeAspect="1" noChangeArrowheads="1"/>
          </p:cNvPicPr>
          <p:nvPr/>
        </p:nvPicPr>
        <p:blipFill>
          <a:blip r:embed="rId2" cstate="print"/>
          <a:srcRect l="1372" t="1028" r="58833" b="60925"/>
          <a:stretch>
            <a:fillRect/>
          </a:stretch>
        </p:blipFill>
        <p:spPr bwMode="auto">
          <a:xfrm>
            <a:off x="2895600" y="1600200"/>
            <a:ext cx="33448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07E406-78E6-488C-8896-8FD87D122B7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  <a:latin typeface="Bodoni MT Black" pitchFamily="18" charset="0"/>
              </a:rPr>
              <a:t>Hebrew Tribes</a:t>
            </a:r>
          </a:p>
        </p:txBody>
      </p:sp>
      <p:pic>
        <p:nvPicPr>
          <p:cNvPr id="50180" name="Picture 4" descr="F171C473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 l="3584" t="17953" r="28157" b="1205"/>
          <a:stretch>
            <a:fillRect/>
          </a:stretch>
        </p:blipFill>
        <p:spPr bwMode="auto">
          <a:xfrm>
            <a:off x="2895600" y="1600200"/>
            <a:ext cx="3422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15299-7756-4903-899A-5113446DEEF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Judges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Not Judges As Of Today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Not Kings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~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Leaders Who Were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Respected and Followed -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Chosen By God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61C15-A668-4CEC-A966-A9F6CC38830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The United Kingdom of Israel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4000" smtClean="0">
                <a:latin typeface="Cooper Black" pitchFamily="18" charset="0"/>
              </a:rPr>
              <a:t>1030 - 931 BC</a:t>
            </a:r>
          </a:p>
        </p:txBody>
      </p:sp>
      <p:pic>
        <p:nvPicPr>
          <p:cNvPr id="27652" name="Picture 4" descr="1869496D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51469" t="4581" r="2249" b="3810"/>
          <a:stretch>
            <a:fillRect/>
          </a:stretch>
        </p:blipFill>
        <p:spPr bwMode="auto">
          <a:xfrm>
            <a:off x="762000" y="1524000"/>
            <a:ext cx="3243263" cy="4953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95825" y="2798763"/>
            <a:ext cx="37195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Bodoni MT Black" pitchFamily="18" charset="0"/>
              </a:rPr>
              <a:t>Enemy</a:t>
            </a:r>
          </a:p>
          <a:p>
            <a:pPr algn="ctr"/>
            <a:r>
              <a:rPr lang="en-US" sz="3600">
                <a:solidFill>
                  <a:schemeClr val="accent2"/>
                </a:solidFill>
                <a:latin typeface="Bodoni MT Black" pitchFamily="18" charset="0"/>
              </a:rPr>
              <a:t>The Philistines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50351-F35A-470F-9745-525541446B8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King Saul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4000" smtClean="0">
                <a:latin typeface="Cooper Black" pitchFamily="18" charset="0"/>
              </a:rPr>
              <a:t>1030 – 1010 BC</a:t>
            </a:r>
          </a:p>
        </p:txBody>
      </p:sp>
      <p:pic>
        <p:nvPicPr>
          <p:cNvPr id="29700" name="Picture 4" descr="6131BEFF"/>
          <p:cNvPicPr>
            <a:picLocks noChangeAspect="1" noChangeArrowheads="1"/>
          </p:cNvPicPr>
          <p:nvPr/>
        </p:nvPicPr>
        <p:blipFill>
          <a:blip r:embed="rId2" cstate="print"/>
          <a:srcRect l="52130" t="1105" r="22932" b="67686"/>
          <a:stretch>
            <a:fillRect/>
          </a:stretch>
        </p:blipFill>
        <p:spPr bwMode="auto">
          <a:xfrm>
            <a:off x="2743200" y="1600200"/>
            <a:ext cx="3727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BD114-B261-47F5-A347-93499D34214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The Reign of David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4000" smtClean="0">
                <a:latin typeface="Cooper Black" pitchFamily="18" charset="0"/>
              </a:rPr>
              <a:t>1008 – 970 BC</a:t>
            </a:r>
          </a:p>
        </p:txBody>
      </p:sp>
      <p:pic>
        <p:nvPicPr>
          <p:cNvPr id="37892" name="Picture 4" descr="9AE1F86F"/>
          <p:cNvPicPr>
            <a:picLocks noChangeAspect="1" noChangeArrowheads="1"/>
          </p:cNvPicPr>
          <p:nvPr/>
        </p:nvPicPr>
        <p:blipFill>
          <a:blip r:embed="rId2" cstate="print"/>
          <a:srcRect l="1454" t="1976" r="52023" b="24321"/>
          <a:stretch>
            <a:fillRect/>
          </a:stretch>
        </p:blipFill>
        <p:spPr bwMode="auto">
          <a:xfrm>
            <a:off x="3276600" y="1600200"/>
            <a:ext cx="2514600" cy="40782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3660775" y="5791200"/>
            <a:ext cx="185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 Samuel 5:1-5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The Bible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Book Antiqua" pitchFamily="18" charset="0"/>
              </a:rPr>
              <a:t>God’s Relationship to Man</a:t>
            </a:r>
          </a:p>
          <a:p>
            <a:pPr algn="ctr">
              <a:buNone/>
            </a:pPr>
            <a:endParaRPr lang="en-US" b="1" dirty="0">
              <a:latin typeface="Book Antiqua" pitchFamily="18" charset="0"/>
            </a:endParaRPr>
          </a:p>
          <a:p>
            <a:pPr algn="ctr">
              <a:buNone/>
            </a:pPr>
            <a:endParaRPr lang="en-US" b="1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Book Antiqua" pitchFamily="18" charset="0"/>
              </a:rPr>
              <a:t>Man’s Relationship with God</a:t>
            </a:r>
          </a:p>
          <a:p>
            <a:pPr algn="ctr">
              <a:buNone/>
            </a:pPr>
            <a:endParaRPr lang="en-US" b="1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Book Antiqua" pitchFamily="18" charset="0"/>
              </a:rPr>
              <a:t>Based upon Covenants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D5A8-F057-4592-BAA8-6AA35330306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David’s Kingdom</a:t>
            </a:r>
          </a:p>
        </p:txBody>
      </p:sp>
      <p:pic>
        <p:nvPicPr>
          <p:cNvPr id="39940" name="Picture 3" descr="1869496D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51469" t="4581" r="2249" b="3810"/>
          <a:stretch>
            <a:fillRect/>
          </a:stretch>
        </p:blipFill>
        <p:spPr bwMode="auto">
          <a:xfrm>
            <a:off x="2895600" y="1371600"/>
            <a:ext cx="3243263" cy="4953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6031-40FB-4CF3-AB9D-A06B4C7741C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The Reign Of Solomon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4000" smtClean="0">
                <a:latin typeface="Cooper Black" pitchFamily="18" charset="0"/>
              </a:rPr>
              <a:t>970 -931 BC</a:t>
            </a:r>
          </a:p>
        </p:txBody>
      </p:sp>
      <p:pic>
        <p:nvPicPr>
          <p:cNvPr id="47108" name="Picture 4" descr="solomon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327342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837F1-3714-416B-9BF7-4C155F255E2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The Temple In Jerusalem</a:t>
            </a:r>
          </a:p>
        </p:txBody>
      </p:sp>
      <p:pic>
        <p:nvPicPr>
          <p:cNvPr id="50180" name="Picture 4" descr="77664DDF"/>
          <p:cNvPicPr>
            <a:picLocks noChangeAspect="1" noChangeArrowheads="1"/>
          </p:cNvPicPr>
          <p:nvPr/>
        </p:nvPicPr>
        <p:blipFill>
          <a:blip r:embed="rId2" cstate="print"/>
          <a:srcRect l="1331" t="34151" r="43916" b="24867"/>
          <a:stretch>
            <a:fillRect/>
          </a:stretch>
        </p:blipFill>
        <p:spPr bwMode="auto">
          <a:xfrm>
            <a:off x="2143125" y="1600200"/>
            <a:ext cx="4714875" cy="4191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3565525" y="5943600"/>
            <a:ext cx="204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960 BC – 586 BC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A8831-B5FE-4905-A912-E07E828B6FC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The Divided Kingdom 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4000" smtClean="0">
                <a:latin typeface="Cooper Black" pitchFamily="18" charset="0"/>
              </a:rPr>
              <a:t>930 BC Northern Tribes Rebel</a:t>
            </a:r>
          </a:p>
        </p:txBody>
      </p:sp>
      <p:pic>
        <p:nvPicPr>
          <p:cNvPr id="56324" name="Picture 4" descr="56A3FE53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2238" t="829" r="34079" b="31470"/>
          <a:stretch>
            <a:fillRect/>
          </a:stretch>
        </p:blipFill>
        <p:spPr bwMode="auto">
          <a:xfrm>
            <a:off x="3048000" y="1600200"/>
            <a:ext cx="2852738" cy="48577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79E6B-1BE6-4FA8-B466-3D2651ECBB2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Northern Kingdom Of Israel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4000" smtClean="0">
                <a:latin typeface="Cooper Black" pitchFamily="18" charset="0"/>
              </a:rPr>
              <a:t>(922 – 721 BC)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Conquered</a:t>
            </a: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By</a:t>
            </a: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Assyria</a:t>
            </a: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721 BC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AC5E-0D16-46BE-8554-7403A352C78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The Southern Kingdom of Judah  (922-587 BC)</a:t>
            </a:r>
          </a:p>
        </p:txBody>
      </p:sp>
      <p:pic>
        <p:nvPicPr>
          <p:cNvPr id="61444" name="Picture 4" descr="7A9D1535"/>
          <p:cNvPicPr>
            <a:picLocks noChangeAspect="1" noChangeArrowheads="1"/>
          </p:cNvPicPr>
          <p:nvPr/>
        </p:nvPicPr>
        <p:blipFill>
          <a:blip r:embed="rId2" cstate="print"/>
          <a:srcRect l="2654" t="25645" r="33665" b="31438"/>
          <a:stretch>
            <a:fillRect/>
          </a:stretch>
        </p:blipFill>
        <p:spPr bwMode="auto">
          <a:xfrm>
            <a:off x="457200" y="1600200"/>
            <a:ext cx="4230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006975" y="2144713"/>
            <a:ext cx="35671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Arial Black" pitchFamily="34" charset="0"/>
              </a:rPr>
              <a:t>Fell</a:t>
            </a:r>
          </a:p>
          <a:p>
            <a:pPr algn="ctr"/>
            <a:r>
              <a:rPr lang="en-US" sz="4000" dirty="0">
                <a:solidFill>
                  <a:schemeClr val="accent2"/>
                </a:solidFill>
                <a:latin typeface="Arial Black" pitchFamily="34" charset="0"/>
              </a:rPr>
              <a:t>To The</a:t>
            </a:r>
          </a:p>
          <a:p>
            <a:pPr algn="ctr"/>
            <a:r>
              <a:rPr lang="en-US" sz="4000" dirty="0">
                <a:solidFill>
                  <a:schemeClr val="accent2"/>
                </a:solidFill>
                <a:latin typeface="Arial Black" pitchFamily="34" charset="0"/>
              </a:rPr>
              <a:t>Babylonians</a:t>
            </a:r>
          </a:p>
          <a:p>
            <a:pPr algn="ctr"/>
            <a:r>
              <a:rPr lang="en-US" sz="4000" dirty="0">
                <a:solidFill>
                  <a:schemeClr val="accent2"/>
                </a:solidFill>
                <a:latin typeface="Arial Black" pitchFamily="34" charset="0"/>
              </a:rPr>
              <a:t>587 BC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C0843-89BE-4DE4-9974-FC553C46D2D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dirty="0" smtClean="0">
                <a:latin typeface="Cooper Black" pitchFamily="18" charset="0"/>
              </a:rPr>
              <a:t>The 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latin typeface="Cooper Black" pitchFamily="18" charset="0"/>
              </a:rPr>
              <a:t>Age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latin typeface="Cooper Black" pitchFamily="18" charset="0"/>
              </a:rPr>
              <a:t> Of 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latin typeface="Cooper Black" pitchFamily="18" charset="0"/>
              </a:rPr>
              <a:t>The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latin typeface="Cooper Black" pitchFamily="18" charset="0"/>
              </a:rPr>
              <a:t>Prophets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D12A1-D0B1-4ADB-A98B-7C940222E40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Major Prophets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Isaiah</a:t>
            </a:r>
          </a:p>
        </p:txBody>
      </p:sp>
      <p:pic>
        <p:nvPicPr>
          <p:cNvPr id="66565" name="Picture 4" descr="B4F1D500"/>
          <p:cNvPicPr>
            <a:picLocks noChangeAspect="1" noChangeArrowheads="1"/>
          </p:cNvPicPr>
          <p:nvPr/>
        </p:nvPicPr>
        <p:blipFill>
          <a:blip r:embed="rId2" cstate="print"/>
          <a:srcRect l="13100" t="16565" r="7196" b="9378"/>
          <a:stretch>
            <a:fillRect/>
          </a:stretch>
        </p:blipFill>
        <p:spPr bwMode="auto">
          <a:xfrm>
            <a:off x="3352800" y="2133600"/>
            <a:ext cx="244475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3071813" y="5715000"/>
            <a:ext cx="318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Chapters 1-39</a:t>
            </a:r>
          </a:p>
          <a:p>
            <a:pPr algn="ctr"/>
            <a:r>
              <a:rPr lang="en-US"/>
              <a:t>40- Before and After Exile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0E3F1-2A1D-4DFC-A982-2A1FF775310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Major Prophets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Jeremiah &amp; Lamentations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(1 &amp; 2 Kings)</a:t>
            </a:r>
          </a:p>
          <a:p>
            <a:pPr algn="ctr" eaLnBrk="1" hangingPunct="1">
              <a:buFontTx/>
              <a:buNone/>
            </a:pPr>
            <a:endParaRPr lang="en-US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68613" name="Picture 4" descr="F44B030E"/>
          <p:cNvPicPr>
            <a:picLocks noChangeAspect="1" noChangeArrowheads="1"/>
          </p:cNvPicPr>
          <p:nvPr/>
        </p:nvPicPr>
        <p:blipFill>
          <a:blip r:embed="rId2" cstate="print"/>
          <a:srcRect l="691" t="17284" r="50000" b="27161"/>
          <a:stretch>
            <a:fillRect/>
          </a:stretch>
        </p:blipFill>
        <p:spPr bwMode="auto">
          <a:xfrm>
            <a:off x="3276600" y="2819400"/>
            <a:ext cx="25987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168DE-3093-4ED9-A60F-CED74B4D439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Major Prophets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Bodoni MT Black" pitchFamily="18" charset="0"/>
              </a:rPr>
              <a:t>Ezekiel</a:t>
            </a:r>
          </a:p>
        </p:txBody>
      </p:sp>
      <p:pic>
        <p:nvPicPr>
          <p:cNvPr id="70661" name="Picture 4" descr="27C7724C"/>
          <p:cNvPicPr>
            <a:picLocks noChangeAspect="1" noChangeArrowheads="1"/>
          </p:cNvPicPr>
          <p:nvPr/>
        </p:nvPicPr>
        <p:blipFill>
          <a:blip r:embed="rId2" cstate="print"/>
          <a:srcRect l="568" t="963" r="42938" b="24910"/>
          <a:stretch>
            <a:fillRect/>
          </a:stretch>
        </p:blipFill>
        <p:spPr bwMode="auto">
          <a:xfrm>
            <a:off x="2971800" y="2133600"/>
            <a:ext cx="3159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latin typeface="Baskerville Old Face" pitchFamily="18" charset="0"/>
              </a:rPr>
              <a:t>The Bible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b="1" dirty="0" smtClean="0">
                <a:latin typeface="Baskerville Old Face" pitchFamily="18" charset="0"/>
              </a:rPr>
              <a:t>The Old Testament</a:t>
            </a:r>
            <a:endParaRPr lang="en-US" b="1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2400" b="1" dirty="0" smtClean="0">
                <a:latin typeface="Baskerville Old Face" pitchFamily="18" charset="0"/>
              </a:rPr>
              <a:t>(The  Ancient People of Israel)</a:t>
            </a:r>
          </a:p>
          <a:p>
            <a:pPr algn="ctr">
              <a:buNone/>
            </a:pPr>
            <a:endParaRPr lang="en-US" sz="4000" b="1" dirty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4000" b="1" dirty="0" smtClean="0">
                <a:latin typeface="Baskerville Old Face" pitchFamily="18" charset="0"/>
              </a:rPr>
              <a:t>(The Apocrypha) </a:t>
            </a:r>
          </a:p>
          <a:p>
            <a:pPr algn="ctr">
              <a:buNone/>
            </a:pPr>
            <a:endParaRPr lang="en-US" sz="4000" b="1" dirty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4000" b="1" dirty="0" smtClean="0">
                <a:latin typeface="Baskerville Old Face" pitchFamily="18" charset="0"/>
              </a:rPr>
              <a:t>The New Testament</a:t>
            </a:r>
          </a:p>
          <a:p>
            <a:pPr algn="ctr">
              <a:buNone/>
            </a:pPr>
            <a:r>
              <a:rPr lang="en-US" sz="2400" b="1" dirty="0" smtClean="0">
                <a:latin typeface="Baskerville Old Face" pitchFamily="18" charset="0"/>
              </a:rPr>
              <a:t>(The Life of Jesus  and Early Church)</a:t>
            </a:r>
            <a:r>
              <a:rPr lang="en-US" sz="4000" b="1" dirty="0" smtClean="0">
                <a:latin typeface="Baskerville Old Face" pitchFamily="18" charset="0"/>
              </a:rPr>
              <a:t/>
            </a:r>
            <a:br>
              <a:rPr lang="en-US" sz="4000" b="1" dirty="0" smtClean="0">
                <a:latin typeface="Baskerville Old Face" pitchFamily="18" charset="0"/>
              </a:rPr>
            </a:br>
            <a:endParaRPr lang="en-US" sz="40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75A3F-5FFD-4C36-8B9B-7AD45893EF4B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Major Prophets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Daniel</a:t>
            </a:r>
          </a:p>
        </p:txBody>
      </p:sp>
      <p:pic>
        <p:nvPicPr>
          <p:cNvPr id="72709" name="Picture 4" descr="C4772A3A"/>
          <p:cNvPicPr>
            <a:picLocks noChangeAspect="1" noChangeArrowheads="1"/>
          </p:cNvPicPr>
          <p:nvPr/>
        </p:nvPicPr>
        <p:blipFill>
          <a:blip r:embed="rId2" cstate="print"/>
          <a:srcRect l="754" t="17284" r="70100" b="34157"/>
          <a:stretch>
            <a:fillRect/>
          </a:stretch>
        </p:blipFill>
        <p:spPr bwMode="auto">
          <a:xfrm>
            <a:off x="3505200" y="2133600"/>
            <a:ext cx="21351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46DF8-3D61-4B94-A569-4ED6CE2DD0A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Minor Prophets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Hosea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Joel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Amos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Obadiah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Jonah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Micah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Nahum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Habakkuk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Zephaniah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Haggai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Zechariah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Malachi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CE865-F89E-4214-B0BD-4152EE2F15D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Bodoni MT Black" pitchFamily="18" charset="0"/>
              </a:rPr>
              <a:t>Alexander The Great of Greece</a:t>
            </a:r>
            <a:br>
              <a:rPr lang="en-US" sz="4000" smtClean="0">
                <a:latin typeface="Bodoni MT Black" pitchFamily="18" charset="0"/>
              </a:rPr>
            </a:br>
            <a:r>
              <a:rPr lang="en-US" sz="4000" smtClean="0">
                <a:latin typeface="Bodoni MT Black" pitchFamily="18" charset="0"/>
              </a:rPr>
              <a:t>Conquers Palestine – 336 BC</a:t>
            </a:r>
          </a:p>
        </p:txBody>
      </p:sp>
      <p:pic>
        <p:nvPicPr>
          <p:cNvPr id="74756" name="Picture 4" descr="BAA95287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l="53015" t="17902" r="8794" b="61522"/>
          <a:stretch>
            <a:fillRect/>
          </a:stretch>
        </p:blipFill>
        <p:spPr bwMode="auto">
          <a:xfrm>
            <a:off x="1219200" y="1676400"/>
            <a:ext cx="6781800" cy="44624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BE9A9-AE7D-4011-90A4-AAA1E946A43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Roman Empire Conquered Palestine - 63 BC</a:t>
            </a:r>
          </a:p>
        </p:txBody>
      </p:sp>
      <p:pic>
        <p:nvPicPr>
          <p:cNvPr id="75780" name="Picture 4" descr="4211652D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 l="691" t="15637" r="8742" b="23457"/>
          <a:stretch>
            <a:fillRect/>
          </a:stretch>
        </p:blipFill>
        <p:spPr bwMode="auto">
          <a:xfrm>
            <a:off x="1600200" y="1524000"/>
            <a:ext cx="59436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624AE-90E1-4831-98BC-9405846123B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The New Testament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The</a:t>
            </a: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New Covenant</a:t>
            </a: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Of </a:t>
            </a: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Jesus – The Messiah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solidFill>
                  <a:schemeClr val="accent2"/>
                </a:solidFill>
                <a:latin typeface="Arial Black" pitchFamily="34" charset="0"/>
              </a:rPr>
              <a:t>Matthew 5:17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solidFill>
                  <a:schemeClr val="accent2"/>
                </a:solidFill>
                <a:latin typeface="Arial Black" pitchFamily="34" charset="0"/>
              </a:rPr>
              <a:t>Matthew 23:34-40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solidFill>
                  <a:schemeClr val="accent2"/>
                </a:solidFill>
                <a:latin typeface="Arial Black" pitchFamily="34" charset="0"/>
              </a:rPr>
              <a:t>John 3:16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65E69-89AD-46BF-9493-6246714609E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The New Testament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5400" smtClean="0">
                <a:solidFill>
                  <a:schemeClr val="accent2"/>
                </a:solidFill>
                <a:latin typeface="Arial Black" pitchFamily="34" charset="0"/>
              </a:rPr>
              <a:t>The Gospels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5400" smtClean="0">
                <a:solidFill>
                  <a:schemeClr val="accent2"/>
                </a:solidFill>
                <a:latin typeface="Arial Black" pitchFamily="34" charset="0"/>
              </a:rPr>
              <a:t>Matthew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5400" smtClean="0">
                <a:solidFill>
                  <a:schemeClr val="accent2"/>
                </a:solidFill>
                <a:latin typeface="Arial Black" pitchFamily="34" charset="0"/>
              </a:rPr>
              <a:t>Mark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5400" smtClean="0">
                <a:solidFill>
                  <a:schemeClr val="accent2"/>
                </a:solidFill>
                <a:latin typeface="Arial Black" pitchFamily="34" charset="0"/>
              </a:rPr>
              <a:t> Luke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5400" smtClean="0">
                <a:solidFill>
                  <a:schemeClr val="accent2"/>
                </a:solidFill>
                <a:latin typeface="Arial Black" pitchFamily="34" charset="0"/>
              </a:rPr>
              <a:t>John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86620-183B-4769-A019-A042FBB8980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The Gospels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smtClean="0">
                <a:solidFill>
                  <a:schemeClr val="accent2"/>
                </a:solidFill>
                <a:latin typeface="Arial Black" pitchFamily="34" charset="0"/>
              </a:rPr>
              <a:t>The</a:t>
            </a:r>
          </a:p>
          <a:p>
            <a:pPr algn="ctr" eaLnBrk="1" hangingPunct="1">
              <a:buFontTx/>
              <a:buNone/>
            </a:pPr>
            <a:r>
              <a:rPr lang="en-US" sz="6000" smtClean="0">
                <a:solidFill>
                  <a:schemeClr val="accent2"/>
                </a:solidFill>
                <a:latin typeface="Arial Black" pitchFamily="34" charset="0"/>
              </a:rPr>
              <a:t>Story</a:t>
            </a:r>
          </a:p>
          <a:p>
            <a:pPr algn="ctr" eaLnBrk="1" hangingPunct="1">
              <a:buFontTx/>
              <a:buNone/>
            </a:pPr>
            <a:r>
              <a:rPr lang="en-US" sz="6000" smtClean="0">
                <a:solidFill>
                  <a:schemeClr val="accent2"/>
                </a:solidFill>
                <a:latin typeface="Arial Black" pitchFamily="34" charset="0"/>
              </a:rPr>
              <a:t>Of </a:t>
            </a:r>
          </a:p>
          <a:p>
            <a:pPr algn="ctr" eaLnBrk="1" hangingPunct="1">
              <a:buFontTx/>
              <a:buNone/>
            </a:pPr>
            <a:r>
              <a:rPr lang="en-US" sz="6000" smtClean="0">
                <a:solidFill>
                  <a:schemeClr val="accent2"/>
                </a:solidFill>
                <a:latin typeface="Arial Black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5EC5C-F45B-475E-9A06-C67750D4ECB5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The Nativity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smtClean="0">
                <a:solidFill>
                  <a:schemeClr val="accent2"/>
                </a:solidFill>
                <a:latin typeface="Arial Black" pitchFamily="34" charset="0"/>
              </a:rPr>
              <a:t>Matthew</a:t>
            </a:r>
          </a:p>
          <a:p>
            <a:pPr algn="ctr" eaLnBrk="1" hangingPunct="1">
              <a:buFontTx/>
              <a:buNone/>
            </a:pPr>
            <a:r>
              <a:rPr lang="en-US" sz="4000" smtClean="0">
                <a:solidFill>
                  <a:schemeClr val="accent2"/>
                </a:solidFill>
                <a:latin typeface="Arial Black" pitchFamily="34" charset="0"/>
              </a:rPr>
              <a:t>1:25</a:t>
            </a:r>
          </a:p>
          <a:p>
            <a:pPr algn="ctr" eaLnBrk="1" hangingPunct="1">
              <a:buFontTx/>
              <a:buNone/>
            </a:pPr>
            <a:endParaRPr lang="en-US" sz="400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endParaRPr lang="en-US" sz="400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smtClean="0">
                <a:solidFill>
                  <a:schemeClr val="accent2"/>
                </a:solidFill>
                <a:latin typeface="Arial Black" pitchFamily="34" charset="0"/>
              </a:rPr>
              <a:t>Luke</a:t>
            </a:r>
          </a:p>
          <a:p>
            <a:pPr algn="ctr" eaLnBrk="1" hangingPunct="1">
              <a:buFontTx/>
              <a:buNone/>
            </a:pPr>
            <a:r>
              <a:rPr lang="en-US" sz="4000" smtClean="0">
                <a:solidFill>
                  <a:schemeClr val="accent2"/>
                </a:solidFill>
                <a:latin typeface="Arial Black" pitchFamily="34" charset="0"/>
              </a:rPr>
              <a:t>2:1-7</a:t>
            </a:r>
          </a:p>
        </p:txBody>
      </p:sp>
      <p:pic>
        <p:nvPicPr>
          <p:cNvPr id="9221" name="Picture 7" descr="AB06C0BD"/>
          <p:cNvPicPr>
            <a:picLocks noChangeAspect="1" noChangeArrowheads="1"/>
          </p:cNvPicPr>
          <p:nvPr/>
        </p:nvPicPr>
        <p:blipFill>
          <a:blip r:embed="rId2" cstate="print"/>
          <a:srcRect l="1305" t="2180" r="22174"/>
          <a:stretch>
            <a:fillRect/>
          </a:stretch>
        </p:blipFill>
        <p:spPr bwMode="auto">
          <a:xfrm>
            <a:off x="457200" y="1600200"/>
            <a:ext cx="38576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7DE17-1248-4B04-A841-1BECA71625B7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The Baptism of Jesus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2400" smtClean="0">
                <a:latin typeface="Cooper Black" pitchFamily="18" charset="0"/>
              </a:rPr>
              <a:t>Matt.3:1-17, Mark 1:9-11, Luke 3:1-22, John 1:19-34</a:t>
            </a:r>
            <a:r>
              <a:rPr lang="en-US" sz="4000" smtClean="0">
                <a:latin typeface="Cooper Black" pitchFamily="18" charset="0"/>
              </a:rPr>
              <a:t> </a:t>
            </a:r>
          </a:p>
        </p:txBody>
      </p:sp>
      <p:pic>
        <p:nvPicPr>
          <p:cNvPr id="15364" name="Picture 4" descr="1CDAC53F"/>
          <p:cNvPicPr>
            <a:picLocks noChangeAspect="1" noChangeArrowheads="1"/>
          </p:cNvPicPr>
          <p:nvPr/>
        </p:nvPicPr>
        <p:blipFill>
          <a:blip r:embed="rId2" cstate="print"/>
          <a:srcRect l="2446" t="810" r="2141" b="57852"/>
          <a:stretch>
            <a:fillRect/>
          </a:stretch>
        </p:blipFill>
        <p:spPr bwMode="auto">
          <a:xfrm>
            <a:off x="2743200" y="1600200"/>
            <a:ext cx="35544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A76BD-A7ED-47CF-BD0B-E66638245EE5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Calling of Disciples - Apostles</a:t>
            </a:r>
            <a:br>
              <a:rPr lang="en-US" smtClean="0">
                <a:latin typeface="Cooper Black" pitchFamily="18" charset="0"/>
              </a:rPr>
            </a:br>
            <a:r>
              <a:rPr lang="en-US" sz="2000" smtClean="0">
                <a:latin typeface="Cooper Black" pitchFamily="18" charset="0"/>
              </a:rPr>
              <a:t>Matt. 4:18-22, 10:2-4 Mark 1:14-20, Luke 6:12-16, John 1:35-51</a:t>
            </a:r>
          </a:p>
        </p:txBody>
      </p:sp>
      <p:pic>
        <p:nvPicPr>
          <p:cNvPr id="18436" name="Picture 4" descr="B097876B"/>
          <p:cNvPicPr>
            <a:picLocks noChangeAspect="1" noChangeArrowheads="1"/>
          </p:cNvPicPr>
          <p:nvPr/>
        </p:nvPicPr>
        <p:blipFill>
          <a:blip r:embed="rId2" cstate="print"/>
          <a:srcRect l="1376" t="24974" r="54561" b="23413"/>
          <a:stretch>
            <a:fillRect/>
          </a:stretch>
        </p:blipFill>
        <p:spPr bwMode="auto">
          <a:xfrm>
            <a:off x="457200" y="1981200"/>
            <a:ext cx="2359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45343FB1"/>
          <p:cNvPicPr>
            <a:picLocks noChangeAspect="1" noChangeArrowheads="1"/>
          </p:cNvPicPr>
          <p:nvPr/>
        </p:nvPicPr>
        <p:blipFill>
          <a:blip r:embed="rId3" cstate="print"/>
          <a:srcRect l="4324" t="27745" r="2702" b="26012"/>
          <a:stretch>
            <a:fillRect/>
          </a:stretch>
        </p:blipFill>
        <p:spPr bwMode="auto">
          <a:xfrm>
            <a:off x="5486400" y="1905000"/>
            <a:ext cx="29718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041400" y="6248400"/>
            <a:ext cx="115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Andrew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6294438" y="6172200"/>
            <a:ext cx="161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Simon Peter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Testament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Pentateuch (Torah)</a:t>
            </a:r>
          </a:p>
          <a:p>
            <a:pPr algn="ctr">
              <a:buNone/>
            </a:pPr>
            <a:r>
              <a:rPr lang="en-US" sz="2400" i="1" dirty="0" smtClean="0"/>
              <a:t>Genesis, Exodus, Leviticus, Numbers, Deuteronomy</a:t>
            </a:r>
          </a:p>
          <a:p>
            <a:pPr algn="ctr">
              <a:buNone/>
            </a:pPr>
            <a:r>
              <a:rPr lang="en-US" sz="2400" dirty="0" smtClean="0"/>
              <a:t>Historic Books</a:t>
            </a:r>
          </a:p>
          <a:p>
            <a:pPr algn="ctr">
              <a:buNone/>
            </a:pPr>
            <a:r>
              <a:rPr lang="en-US" sz="2400" i="1" dirty="0" smtClean="0"/>
              <a:t>Joshua, Judges, Ruth, 1&amp;2 Samuel, 1&amp;2 Kings, </a:t>
            </a:r>
          </a:p>
          <a:p>
            <a:pPr algn="ctr">
              <a:buNone/>
            </a:pPr>
            <a:r>
              <a:rPr lang="en-US" sz="2400" i="1" dirty="0" smtClean="0"/>
              <a:t>1&amp;2 Chronicles, Ezra, Nehemiah, Esther</a:t>
            </a:r>
          </a:p>
          <a:p>
            <a:pPr algn="ctr">
              <a:buNone/>
            </a:pPr>
            <a:r>
              <a:rPr lang="en-US" sz="2400" dirty="0" smtClean="0"/>
              <a:t>Poetry/Wisdom</a:t>
            </a:r>
          </a:p>
          <a:p>
            <a:pPr algn="ctr">
              <a:buNone/>
            </a:pPr>
            <a:r>
              <a:rPr lang="en-US" sz="2400" i="1" dirty="0" smtClean="0"/>
              <a:t>Job, Psalms, Proverbs, Ecclesiastes, Song of Songs</a:t>
            </a:r>
          </a:p>
          <a:p>
            <a:pPr algn="ctr">
              <a:buNone/>
            </a:pPr>
            <a:r>
              <a:rPr lang="en-US" sz="2400" dirty="0" smtClean="0"/>
              <a:t>Prophets</a:t>
            </a:r>
          </a:p>
          <a:p>
            <a:pPr algn="ctr">
              <a:buNone/>
            </a:pPr>
            <a:r>
              <a:rPr lang="en-US" sz="2400" i="1" dirty="0" smtClean="0"/>
              <a:t>Isaiah, Jeremiah, Lamentations, Ezekiel, Daniel, Hosea, Joel, Amos, Obadiah, Jonah, Micah, Nahum Habakkuk, Zephaniah,  Haggai,  Zechariah, Malachi</a:t>
            </a:r>
            <a:endParaRPr lang="en-US" sz="2400" i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B53F7-C965-4FE9-8D21-6504C50293A1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Jesus’ Ministry</a:t>
            </a:r>
          </a:p>
        </p:txBody>
      </p:sp>
      <p:pic>
        <p:nvPicPr>
          <p:cNvPr id="27652" name="Picture 4" descr="281A758F"/>
          <p:cNvPicPr>
            <a:picLocks noChangeAspect="1" noChangeArrowheads="1"/>
          </p:cNvPicPr>
          <p:nvPr/>
        </p:nvPicPr>
        <p:blipFill>
          <a:blip r:embed="rId2" cstate="print"/>
          <a:srcRect l="4716" t="8273" r="6227" b="18201"/>
          <a:stretch>
            <a:fillRect/>
          </a:stretch>
        </p:blipFill>
        <p:spPr bwMode="auto">
          <a:xfrm>
            <a:off x="2743200" y="1143000"/>
            <a:ext cx="35909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E5CCE-F3B0-45B0-8A6E-194AEE3C7208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Miracles of Jesus</a:t>
            </a:r>
          </a:p>
        </p:txBody>
      </p:sp>
      <p:pic>
        <p:nvPicPr>
          <p:cNvPr id="28676" name="Picture 4" descr="8C186575"/>
          <p:cNvPicPr>
            <a:picLocks noChangeAspect="1" noChangeArrowheads="1"/>
          </p:cNvPicPr>
          <p:nvPr/>
        </p:nvPicPr>
        <p:blipFill>
          <a:blip r:embed="rId2" cstate="print"/>
          <a:srcRect l="5112" t="4781" r="68953" b="68924"/>
          <a:stretch>
            <a:fillRect/>
          </a:stretch>
        </p:blipFill>
        <p:spPr bwMode="auto">
          <a:xfrm>
            <a:off x="457200" y="160020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F5426C4B"/>
          <p:cNvPicPr>
            <a:picLocks noChangeAspect="1" noChangeArrowheads="1"/>
          </p:cNvPicPr>
          <p:nvPr/>
        </p:nvPicPr>
        <p:blipFill>
          <a:blip r:embed="rId3" cstate="print"/>
          <a:srcRect l="5208" t="995" r="61459" b="63173"/>
          <a:stretch>
            <a:fillRect/>
          </a:stretch>
        </p:blipFill>
        <p:spPr bwMode="auto">
          <a:xfrm>
            <a:off x="2514600" y="3429000"/>
            <a:ext cx="19192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3545D791"/>
          <p:cNvPicPr>
            <a:picLocks noChangeAspect="1" noChangeArrowheads="1"/>
          </p:cNvPicPr>
          <p:nvPr/>
        </p:nvPicPr>
        <p:blipFill>
          <a:blip r:embed="rId4" cstate="print"/>
          <a:srcRect l="996" t="1622" r="66127" b="63286"/>
          <a:stretch>
            <a:fillRect/>
          </a:stretch>
        </p:blipFill>
        <p:spPr bwMode="auto">
          <a:xfrm>
            <a:off x="4495800" y="1600200"/>
            <a:ext cx="2108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7364D0C7"/>
          <p:cNvPicPr>
            <a:picLocks noChangeAspect="1" noChangeArrowheads="1"/>
          </p:cNvPicPr>
          <p:nvPr/>
        </p:nvPicPr>
        <p:blipFill>
          <a:blip r:embed="rId5" cstate="print"/>
          <a:srcRect l="8344" t="3448" r="64757" b="68965"/>
          <a:stretch>
            <a:fillRect/>
          </a:stretch>
        </p:blipFill>
        <p:spPr bwMode="auto">
          <a:xfrm>
            <a:off x="6705600" y="3581400"/>
            <a:ext cx="205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637A5-0534-45F5-A3D8-E4055E9A76D2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Jesus the Teacher</a:t>
            </a:r>
          </a:p>
        </p:txBody>
      </p:sp>
      <p:pic>
        <p:nvPicPr>
          <p:cNvPr id="29700" name="Picture 4" descr="F536BD6D"/>
          <p:cNvPicPr>
            <a:picLocks noChangeAspect="1" noChangeArrowheads="1"/>
          </p:cNvPicPr>
          <p:nvPr/>
        </p:nvPicPr>
        <p:blipFill>
          <a:blip r:embed="rId2" cstate="print"/>
          <a:srcRect l="999" t="3218" r="68001" b="62172"/>
          <a:stretch>
            <a:fillRect/>
          </a:stretch>
        </p:blipFill>
        <p:spPr bwMode="auto">
          <a:xfrm>
            <a:off x="3505200" y="2133600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8279F03"/>
          <p:cNvPicPr>
            <a:picLocks noChangeAspect="1" noChangeArrowheads="1"/>
          </p:cNvPicPr>
          <p:nvPr/>
        </p:nvPicPr>
        <p:blipFill>
          <a:blip r:embed="rId3" cstate="print"/>
          <a:srcRect l="8000" r="64000" b="69147"/>
          <a:stretch>
            <a:fillRect/>
          </a:stretch>
        </p:blipFill>
        <p:spPr bwMode="auto">
          <a:xfrm>
            <a:off x="6553200" y="3200400"/>
            <a:ext cx="2133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6D0E7309"/>
          <p:cNvPicPr>
            <a:picLocks noChangeAspect="1" noChangeArrowheads="1"/>
          </p:cNvPicPr>
          <p:nvPr/>
        </p:nvPicPr>
        <p:blipFill>
          <a:blip r:embed="rId4" cstate="print"/>
          <a:srcRect l="4118" t="2405" r="64993" b="63928"/>
          <a:stretch>
            <a:fillRect/>
          </a:stretch>
        </p:blipFill>
        <p:spPr bwMode="auto">
          <a:xfrm>
            <a:off x="457200" y="1600200"/>
            <a:ext cx="228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91F55-4FB4-4373-B99B-EA92EBC0DAD1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Parables</a:t>
            </a:r>
          </a:p>
        </p:txBody>
      </p:sp>
      <p:pic>
        <p:nvPicPr>
          <p:cNvPr id="30724" name="Picture 4" descr="4CB19FCD"/>
          <p:cNvPicPr>
            <a:picLocks noChangeAspect="1" noChangeArrowheads="1"/>
          </p:cNvPicPr>
          <p:nvPr/>
        </p:nvPicPr>
        <p:blipFill>
          <a:blip r:embed="rId2" cstate="print"/>
          <a:srcRect l="815" t="8971" r="68068" b="60347"/>
          <a:stretch>
            <a:fillRect/>
          </a:stretch>
        </p:blipFill>
        <p:spPr bwMode="auto">
          <a:xfrm>
            <a:off x="457200" y="1600200"/>
            <a:ext cx="23622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D6A19063"/>
          <p:cNvPicPr>
            <a:picLocks noChangeAspect="1" noChangeArrowheads="1"/>
          </p:cNvPicPr>
          <p:nvPr/>
        </p:nvPicPr>
        <p:blipFill>
          <a:blip r:embed="rId3" cstate="print"/>
          <a:srcRect l="4651" t="1620" r="4651" b="74063"/>
          <a:stretch>
            <a:fillRect/>
          </a:stretch>
        </p:blipFill>
        <p:spPr bwMode="auto">
          <a:xfrm>
            <a:off x="3124200" y="34290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DB31EA5F"/>
          <p:cNvPicPr>
            <a:picLocks noChangeAspect="1" noChangeArrowheads="1"/>
          </p:cNvPicPr>
          <p:nvPr/>
        </p:nvPicPr>
        <p:blipFill>
          <a:blip r:embed="rId4" cstate="print"/>
          <a:srcRect l="1454" t="11852" r="72250" b="66830"/>
          <a:stretch>
            <a:fillRect/>
          </a:stretch>
        </p:blipFill>
        <p:spPr bwMode="auto">
          <a:xfrm>
            <a:off x="6324600" y="1600200"/>
            <a:ext cx="23622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98488" y="4611688"/>
            <a:ext cx="2168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The Prodigal Son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3276600" y="5715000"/>
            <a:ext cx="266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The Good Samaritan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6324600" y="3468688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The Sower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687A3-8F20-48AF-96D3-5188DDAC9584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Lazarus Raised From The Grave</a:t>
            </a:r>
          </a:p>
        </p:txBody>
      </p:sp>
      <p:pic>
        <p:nvPicPr>
          <p:cNvPr id="32772" name="Picture 4" descr="720F42C5"/>
          <p:cNvPicPr>
            <a:picLocks noChangeAspect="1" noChangeArrowheads="1"/>
          </p:cNvPicPr>
          <p:nvPr/>
        </p:nvPicPr>
        <p:blipFill>
          <a:blip r:embed="rId2" cstate="print"/>
          <a:srcRect l="1662" t="14079" r="64502" b="52795"/>
          <a:stretch>
            <a:fillRect/>
          </a:stretch>
        </p:blipFill>
        <p:spPr bwMode="auto">
          <a:xfrm>
            <a:off x="2971800" y="1600200"/>
            <a:ext cx="31480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3660775" y="6172200"/>
            <a:ext cx="185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John 11: 38-53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25BE3-0042-4779-B5DF-7F8A4EC16374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Passion Story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Last </a:t>
            </a: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Week</a:t>
            </a: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 In </a:t>
            </a: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Jerusalem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DD30B-B43D-4079-8582-5D479F90CBEE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Entry Into Jerusalem</a:t>
            </a:r>
          </a:p>
        </p:txBody>
      </p:sp>
      <p:pic>
        <p:nvPicPr>
          <p:cNvPr id="35844" name="Picture 5" descr="A29C61E1"/>
          <p:cNvPicPr>
            <a:picLocks noChangeAspect="1" noChangeArrowheads="1"/>
          </p:cNvPicPr>
          <p:nvPr/>
        </p:nvPicPr>
        <p:blipFill>
          <a:blip r:embed="rId2" cstate="print"/>
          <a:srcRect l="19780" t="16162" r="46153" b="52324"/>
          <a:stretch>
            <a:fillRect/>
          </a:stretch>
        </p:blipFill>
        <p:spPr bwMode="auto">
          <a:xfrm>
            <a:off x="2667000" y="1600200"/>
            <a:ext cx="36941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DD5A6-3C11-445F-920E-2794F143A519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The Upper Room</a:t>
            </a:r>
          </a:p>
        </p:txBody>
      </p:sp>
      <p:pic>
        <p:nvPicPr>
          <p:cNvPr id="38916" name="Picture 4" descr="B993B2D3"/>
          <p:cNvPicPr>
            <a:picLocks noChangeAspect="1" noChangeArrowheads="1"/>
          </p:cNvPicPr>
          <p:nvPr/>
        </p:nvPicPr>
        <p:blipFill>
          <a:blip r:embed="rId2" cstate="print"/>
          <a:srcRect l="17595" t="14078" r="41899" b="62733"/>
          <a:stretch>
            <a:fillRect/>
          </a:stretch>
        </p:blipFill>
        <p:spPr bwMode="auto">
          <a:xfrm>
            <a:off x="1371600" y="1600200"/>
            <a:ext cx="6477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898A9-CD13-47B3-AF9B-FB855DAC5289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The Crucifixion</a:t>
            </a:r>
          </a:p>
        </p:txBody>
      </p:sp>
      <p:pic>
        <p:nvPicPr>
          <p:cNvPr id="43012" name="Picture 4" descr="EDCDFF49"/>
          <p:cNvPicPr>
            <a:picLocks noChangeAspect="1" noChangeArrowheads="1"/>
          </p:cNvPicPr>
          <p:nvPr/>
        </p:nvPicPr>
        <p:blipFill>
          <a:blip r:embed="rId2" cstate="print"/>
          <a:srcRect l="31927" t="51559" r="31927" b="17671"/>
          <a:stretch>
            <a:fillRect/>
          </a:stretch>
        </p:blipFill>
        <p:spPr bwMode="auto">
          <a:xfrm>
            <a:off x="457200" y="16002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6BCD293F"/>
          <p:cNvPicPr>
            <a:picLocks noChangeAspect="1" noChangeArrowheads="1"/>
          </p:cNvPicPr>
          <p:nvPr/>
        </p:nvPicPr>
        <p:blipFill>
          <a:blip r:embed="rId3" cstate="print"/>
          <a:srcRect l="1367" t="14694" r="59727" b="52654"/>
          <a:stretch>
            <a:fillRect/>
          </a:stretch>
        </p:blipFill>
        <p:spPr bwMode="auto">
          <a:xfrm>
            <a:off x="3032125" y="2286000"/>
            <a:ext cx="26828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942444A5"/>
          <p:cNvPicPr>
            <a:picLocks noChangeAspect="1" noChangeArrowheads="1"/>
          </p:cNvPicPr>
          <p:nvPr/>
        </p:nvPicPr>
        <p:blipFill>
          <a:blip r:embed="rId4" cstate="print"/>
          <a:srcRect l="17430" t="15511" r="50000" b="51837"/>
          <a:stretch>
            <a:fillRect/>
          </a:stretch>
        </p:blipFill>
        <p:spPr bwMode="auto">
          <a:xfrm>
            <a:off x="6019800" y="2819400"/>
            <a:ext cx="26812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3CA68-0F9C-400D-A67A-C71854252494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The Resurrection</a:t>
            </a:r>
          </a:p>
        </p:txBody>
      </p:sp>
      <p:pic>
        <p:nvPicPr>
          <p:cNvPr id="44036" name="Picture 4" descr="ABCE02FB"/>
          <p:cNvPicPr>
            <a:picLocks noChangeAspect="1" noChangeArrowheads="1"/>
          </p:cNvPicPr>
          <p:nvPr/>
        </p:nvPicPr>
        <p:blipFill>
          <a:blip r:embed="rId2" cstate="print"/>
          <a:srcRect l="1367" t="14079" r="60942" b="52795"/>
          <a:stretch>
            <a:fillRect/>
          </a:stretch>
        </p:blipFill>
        <p:spPr bwMode="auto">
          <a:xfrm>
            <a:off x="457200" y="1600200"/>
            <a:ext cx="3543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A81391C1"/>
          <p:cNvPicPr>
            <a:picLocks noChangeAspect="1" noChangeArrowheads="1"/>
          </p:cNvPicPr>
          <p:nvPr/>
        </p:nvPicPr>
        <p:blipFill>
          <a:blip r:embed="rId3" cstate="print"/>
          <a:srcRect l="27924" t="24042" r="40540" b="46114"/>
          <a:stretch>
            <a:fillRect/>
          </a:stretch>
        </p:blipFill>
        <p:spPr bwMode="auto">
          <a:xfrm>
            <a:off x="4864100" y="16002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The Bible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Seven Covenants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Adamic Covenant</a:t>
            </a:r>
          </a:p>
          <a:p>
            <a:pPr algn="ctr">
              <a:buNone/>
            </a:pPr>
            <a:r>
              <a:rPr lang="en-US" dirty="0" smtClean="0"/>
              <a:t>Noahic Covenant</a:t>
            </a:r>
          </a:p>
          <a:p>
            <a:pPr algn="ctr">
              <a:buNone/>
            </a:pPr>
            <a:r>
              <a:rPr lang="en-US" dirty="0" smtClean="0"/>
              <a:t>Abrahamic Covenant</a:t>
            </a:r>
          </a:p>
          <a:p>
            <a:pPr algn="ctr">
              <a:buNone/>
            </a:pPr>
            <a:r>
              <a:rPr lang="en-US" dirty="0" smtClean="0"/>
              <a:t>Palestinian Covenant</a:t>
            </a:r>
          </a:p>
          <a:p>
            <a:pPr algn="ctr">
              <a:buNone/>
            </a:pPr>
            <a:r>
              <a:rPr lang="en-US" dirty="0" smtClean="0"/>
              <a:t>Mosaic Covenant</a:t>
            </a:r>
          </a:p>
          <a:p>
            <a:pPr algn="ctr">
              <a:buNone/>
            </a:pPr>
            <a:r>
              <a:rPr lang="en-US" dirty="0" smtClean="0"/>
              <a:t>Davidic Covenant</a:t>
            </a:r>
          </a:p>
          <a:p>
            <a:pPr algn="ctr">
              <a:buNone/>
            </a:pPr>
            <a:r>
              <a:rPr lang="en-US" dirty="0" smtClean="0"/>
              <a:t>New Covenant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132EB-F6F5-4684-B437-93C8174C6F84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</a:rPr>
              <a:t>Confirmation 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dirty="0" smtClean="0">
                <a:solidFill>
                  <a:schemeClr val="accent2"/>
                </a:solidFill>
                <a:latin typeface="Bodoni MT Black" pitchFamily="18" charset="0"/>
              </a:rPr>
              <a:t>The Apostles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solidFill>
                  <a:schemeClr val="accent2"/>
                </a:solidFill>
                <a:latin typeface="Bodoni MT Black" pitchFamily="18" charset="0"/>
              </a:rPr>
              <a:t>And The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solidFill>
                  <a:schemeClr val="accent2"/>
                </a:solidFill>
                <a:latin typeface="Bodoni MT Black" pitchFamily="18" charset="0"/>
              </a:rPr>
              <a:t>Early Church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solidFill>
                  <a:schemeClr val="accent2"/>
                </a:solidFill>
                <a:latin typeface="Bodoni MT Black" pitchFamily="18" charset="0"/>
              </a:rPr>
              <a:t>~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solidFill>
                  <a:schemeClr val="accent2"/>
                </a:solidFill>
                <a:latin typeface="Bodoni MT Black" pitchFamily="18" charset="0"/>
              </a:rPr>
              <a:t>The Book of Acts</a:t>
            </a:r>
          </a:p>
          <a:p>
            <a:pPr algn="ctr" eaLnBrk="1" hangingPunct="1">
              <a:buFontTx/>
              <a:buNone/>
            </a:pPr>
            <a:endParaRPr lang="en-US" sz="4800" dirty="0" smtClean="0">
              <a:solidFill>
                <a:schemeClr val="accent2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CE122-F525-40A0-9D82-1AE9410BF0DC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Pentecost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4000" smtClean="0">
                <a:latin typeface="Cooper Black" pitchFamily="18" charset="0"/>
              </a:rPr>
              <a:t>The Birth of the Church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2800" smtClean="0">
                <a:latin typeface="Cooper Black" pitchFamily="18" charset="0"/>
              </a:rPr>
              <a:t>Acts 2:1-13</a:t>
            </a:r>
            <a:endParaRPr lang="en-US" sz="4000" smtClean="0">
              <a:latin typeface="Cooper Black" pitchFamily="18" charset="0"/>
            </a:endParaRPr>
          </a:p>
        </p:txBody>
      </p:sp>
      <p:pic>
        <p:nvPicPr>
          <p:cNvPr id="4100" name="Picture 4" descr="F9ECADAE"/>
          <p:cNvPicPr>
            <a:picLocks noChangeAspect="1" noChangeArrowheads="1"/>
          </p:cNvPicPr>
          <p:nvPr/>
        </p:nvPicPr>
        <p:blipFill>
          <a:blip r:embed="rId2" cstate="print"/>
          <a:srcRect l="1163" t="38255" r="26744"/>
          <a:stretch>
            <a:fillRect/>
          </a:stretch>
        </p:blipFill>
        <p:spPr bwMode="auto">
          <a:xfrm>
            <a:off x="457200" y="1752600"/>
            <a:ext cx="4724400" cy="41814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943600" y="2057400"/>
            <a:ext cx="2327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The Feast</a:t>
            </a:r>
          </a:p>
          <a:p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Of The</a:t>
            </a:r>
          </a:p>
          <a:p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Weeks</a:t>
            </a:r>
          </a:p>
          <a:p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Shavuot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711825" y="3473450"/>
            <a:ext cx="2749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Moses Received</a:t>
            </a:r>
          </a:p>
          <a:p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The</a:t>
            </a:r>
          </a:p>
          <a:p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Ten Commandments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188075" y="4997450"/>
            <a:ext cx="1797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49 Days</a:t>
            </a:r>
          </a:p>
          <a:p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After The</a:t>
            </a:r>
          </a:p>
          <a:p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Resurrection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A116D-687A-4155-8587-75B76D94D71F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The Struggle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6600" smtClean="0">
                <a:solidFill>
                  <a:schemeClr val="accent2"/>
                </a:solidFill>
                <a:latin typeface="Arial Black" pitchFamily="34" charset="0"/>
              </a:rPr>
              <a:t>Judaism</a:t>
            </a:r>
            <a:endParaRPr lang="en-US" sz="280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  <a:latin typeface="Arial Black" pitchFamily="34" charset="0"/>
              </a:rPr>
              <a:t>(Jerusalem Church – James)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6600" smtClean="0">
                <a:solidFill>
                  <a:schemeClr val="accent2"/>
                </a:solidFill>
                <a:latin typeface="Arial Black" pitchFamily="34" charset="0"/>
              </a:rPr>
              <a:t>Vs.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6600" smtClean="0">
                <a:solidFill>
                  <a:schemeClr val="accent2"/>
                </a:solidFill>
                <a:latin typeface="Arial Black" pitchFamily="34" charset="0"/>
              </a:rPr>
              <a:t>New Religion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  <a:latin typeface="Arial Black" pitchFamily="34" charset="0"/>
              </a:rPr>
              <a:t>(Paul)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3232F-D6CF-4FF2-9E7F-89D19FC182CB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Saul’s Conversion to Paul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4000" smtClean="0">
                <a:latin typeface="Cooper Black" pitchFamily="18" charset="0"/>
              </a:rPr>
              <a:t>Acts 9:1-22</a:t>
            </a:r>
          </a:p>
        </p:txBody>
      </p:sp>
      <p:pic>
        <p:nvPicPr>
          <p:cNvPr id="10244" name="Picture 5" descr="C1E5FCC4"/>
          <p:cNvPicPr>
            <a:picLocks noChangeAspect="1" noChangeArrowheads="1"/>
          </p:cNvPicPr>
          <p:nvPr/>
        </p:nvPicPr>
        <p:blipFill>
          <a:blip r:embed="rId2" cstate="print"/>
          <a:srcRect l="1988" t="15654" r="35912" b="21730"/>
          <a:stretch>
            <a:fillRect/>
          </a:stretch>
        </p:blipFill>
        <p:spPr bwMode="auto">
          <a:xfrm>
            <a:off x="3048000" y="1600200"/>
            <a:ext cx="3154363" cy="3886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311525" y="5759450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Damascus 37-40 AD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00973-1632-47D6-9C39-5B5087FB611F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Paul</a:t>
            </a:r>
          </a:p>
        </p:txBody>
      </p:sp>
      <p:pic>
        <p:nvPicPr>
          <p:cNvPr id="11268" name="Picture 4" descr="7D97D450"/>
          <p:cNvPicPr>
            <a:picLocks noChangeAspect="1" noChangeArrowheads="1"/>
          </p:cNvPicPr>
          <p:nvPr/>
        </p:nvPicPr>
        <p:blipFill>
          <a:blip r:embed="rId2" cstate="print"/>
          <a:srcRect l="63870" t="13022" r="8864" b="60123"/>
          <a:stretch>
            <a:fillRect/>
          </a:stretch>
        </p:blipFill>
        <p:spPr bwMode="auto">
          <a:xfrm>
            <a:off x="3048000" y="1600200"/>
            <a:ext cx="3082925" cy="4038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146425" y="5835650"/>
            <a:ext cx="285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The</a:t>
            </a:r>
            <a:r>
              <a:rPr lang="en-US" sz="180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Great</a:t>
            </a:r>
            <a:r>
              <a:rPr lang="en-US" sz="180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Missionary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4FC24-7FD9-45FD-9A4B-E89BF71984DE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Paul’s First Journey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4000" smtClean="0">
                <a:latin typeface="Cooper Black" pitchFamily="18" charset="0"/>
              </a:rPr>
              <a:t>45-47 AD</a:t>
            </a:r>
          </a:p>
        </p:txBody>
      </p:sp>
      <p:pic>
        <p:nvPicPr>
          <p:cNvPr id="14340" name="Picture 4" descr="1B214EDE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9380" t="13956" r="18170" b="59363"/>
          <a:stretch>
            <a:fillRect/>
          </a:stretch>
        </p:blipFill>
        <p:spPr bwMode="auto">
          <a:xfrm>
            <a:off x="533400" y="1981200"/>
            <a:ext cx="5867400" cy="338772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535738" y="2135188"/>
            <a:ext cx="201771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Black" pitchFamily="34" charset="0"/>
              </a:rPr>
              <a:t>Paul</a:t>
            </a:r>
          </a:p>
          <a:p>
            <a:endParaRPr lang="en-US" sz="2800">
              <a:solidFill>
                <a:schemeClr val="accent2"/>
              </a:solidFill>
              <a:latin typeface="Arial Black" pitchFamily="34" charset="0"/>
            </a:endParaRPr>
          </a:p>
          <a:p>
            <a:r>
              <a:rPr lang="en-US" sz="2800">
                <a:solidFill>
                  <a:schemeClr val="accent2"/>
                </a:solidFill>
                <a:latin typeface="Arial Black" pitchFamily="34" charset="0"/>
              </a:rPr>
              <a:t>Barnabas</a:t>
            </a:r>
          </a:p>
          <a:p>
            <a:endParaRPr lang="en-US" sz="2800">
              <a:solidFill>
                <a:schemeClr val="accent2"/>
              </a:solidFill>
              <a:latin typeface="Arial Black" pitchFamily="34" charset="0"/>
            </a:endParaRPr>
          </a:p>
          <a:p>
            <a:r>
              <a:rPr lang="en-US" sz="2800">
                <a:solidFill>
                  <a:schemeClr val="accent2"/>
                </a:solidFill>
                <a:latin typeface="Arial Black" pitchFamily="34" charset="0"/>
              </a:rPr>
              <a:t>Mark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19345-6B0B-42F3-9633-275651D9ECAE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Paul’s Second Journey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4000" smtClean="0">
                <a:latin typeface="Cooper Black" pitchFamily="18" charset="0"/>
              </a:rPr>
              <a:t>51-53 AD</a:t>
            </a:r>
          </a:p>
        </p:txBody>
      </p:sp>
      <p:pic>
        <p:nvPicPr>
          <p:cNvPr id="21508" name="Picture 4" descr="13FE3E9C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7636" t="15277" r="23705" b="58464"/>
          <a:stretch>
            <a:fillRect/>
          </a:stretch>
        </p:blipFill>
        <p:spPr bwMode="auto">
          <a:xfrm>
            <a:off x="609600" y="2057400"/>
            <a:ext cx="5943600" cy="33464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083425" y="2640013"/>
            <a:ext cx="15382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Paul</a:t>
            </a:r>
          </a:p>
          <a:p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Silas</a:t>
            </a:r>
          </a:p>
          <a:p>
            <a:endParaRPr lang="en-US" sz="2400">
              <a:solidFill>
                <a:schemeClr val="accent2"/>
              </a:solidFill>
              <a:latin typeface="Arial Black" pitchFamily="34" charset="0"/>
            </a:endParaRPr>
          </a:p>
          <a:p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Timothy</a:t>
            </a:r>
          </a:p>
          <a:p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(Lystra)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A7514-C3E2-429E-B788-E63EEB9BE576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oper Black" pitchFamily="18" charset="0"/>
              </a:rPr>
              <a:t>Paul’s Third Journey</a:t>
            </a:r>
            <a:br>
              <a:rPr lang="en-US" sz="4000" dirty="0" smtClean="0">
                <a:latin typeface="Cooper Black" pitchFamily="18" charset="0"/>
              </a:rPr>
            </a:br>
            <a:r>
              <a:rPr lang="en-US" sz="2000" dirty="0" smtClean="0">
                <a:latin typeface="Cooper Black" pitchFamily="18" charset="0"/>
              </a:rPr>
              <a:t>Rhodes – </a:t>
            </a:r>
            <a:r>
              <a:rPr lang="en-US" sz="2000" dirty="0" err="1" smtClean="0">
                <a:latin typeface="Cooper Black" pitchFamily="18" charset="0"/>
              </a:rPr>
              <a:t>Patara</a:t>
            </a:r>
            <a:r>
              <a:rPr lang="en-US" sz="2000" dirty="0" smtClean="0">
                <a:latin typeface="Cooper Black" pitchFamily="18" charset="0"/>
              </a:rPr>
              <a:t> -  </a:t>
            </a:r>
            <a:r>
              <a:rPr lang="en-US" sz="2000" dirty="0" err="1" smtClean="0">
                <a:latin typeface="Cooper Black" pitchFamily="18" charset="0"/>
              </a:rPr>
              <a:t>Tyre</a:t>
            </a:r>
            <a:r>
              <a:rPr lang="en-US" sz="2000" dirty="0" smtClean="0">
                <a:latin typeface="Cooper Black" pitchFamily="18" charset="0"/>
              </a:rPr>
              <a:t> – </a:t>
            </a:r>
            <a:r>
              <a:rPr lang="en-US" sz="2000" dirty="0" err="1" smtClean="0">
                <a:latin typeface="Cooper Black" pitchFamily="18" charset="0"/>
              </a:rPr>
              <a:t>Ptolemais</a:t>
            </a:r>
            <a:r>
              <a:rPr lang="en-US" sz="2000" dirty="0" smtClean="0">
                <a:latin typeface="Cooper Black" pitchFamily="18" charset="0"/>
              </a:rPr>
              <a:t> – Caesarea - Jerusalem</a:t>
            </a:r>
          </a:p>
        </p:txBody>
      </p:sp>
      <p:pic>
        <p:nvPicPr>
          <p:cNvPr id="35844" name="Picture 3" descr="5223045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9974" t="13689" r="18420" b="61597"/>
          <a:stretch>
            <a:fillRect/>
          </a:stretch>
        </p:blipFill>
        <p:spPr bwMode="auto">
          <a:xfrm>
            <a:off x="609600" y="1600200"/>
            <a:ext cx="8001000" cy="45259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7543800" y="2362200"/>
            <a:ext cx="836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Galatia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124200" y="1752600"/>
            <a:ext cx="998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Macedonia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6400800" y="2590800"/>
            <a:ext cx="89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Phrygia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91691-18D4-479D-99F7-E069A919E7A0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ooper Black" pitchFamily="18" charset="0"/>
              </a:rPr>
              <a:t>Rome</a:t>
            </a:r>
            <a:br>
              <a:rPr lang="en-US" sz="4000" smtClean="0">
                <a:latin typeface="Cooper Black" pitchFamily="18" charset="0"/>
              </a:rPr>
            </a:br>
            <a:r>
              <a:rPr lang="en-US" sz="4000" smtClean="0">
                <a:latin typeface="Cooper Black" pitchFamily="18" charset="0"/>
              </a:rPr>
              <a:t>House Arrest, 61–63 AD</a:t>
            </a:r>
          </a:p>
        </p:txBody>
      </p:sp>
      <p:pic>
        <p:nvPicPr>
          <p:cNvPr id="40964" name="Picture 4" descr="6D63380B"/>
          <p:cNvPicPr>
            <a:picLocks noChangeAspect="1" noChangeArrowheads="1"/>
          </p:cNvPicPr>
          <p:nvPr/>
        </p:nvPicPr>
        <p:blipFill>
          <a:blip r:embed="rId2" cstate="print"/>
          <a:srcRect l="38350" t="15401" r="809" b="46201"/>
          <a:stretch>
            <a:fillRect/>
          </a:stretch>
        </p:blipFill>
        <p:spPr bwMode="auto">
          <a:xfrm>
            <a:off x="2362200" y="1600200"/>
            <a:ext cx="4535488" cy="4572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F5888-F71B-4F8E-AD7F-0BFFC19C2854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Paul’s Epistles</a:t>
            </a:r>
          </a:p>
        </p:txBody>
      </p:sp>
      <p:pic>
        <p:nvPicPr>
          <p:cNvPr id="41988" name="Picture 4" descr="DF1663EF"/>
          <p:cNvPicPr>
            <a:picLocks noChangeAspect="1" noChangeArrowheads="1"/>
          </p:cNvPicPr>
          <p:nvPr/>
        </p:nvPicPr>
        <p:blipFill>
          <a:blip r:embed="rId2" cstate="print"/>
          <a:srcRect l="68629" t="958" b="65509"/>
          <a:stretch>
            <a:fillRect/>
          </a:stretch>
        </p:blipFill>
        <p:spPr bwMode="auto">
          <a:xfrm>
            <a:off x="2681288" y="1600200"/>
            <a:ext cx="3676650" cy="44958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Baskerville Old Face" pitchFamily="18" charset="0"/>
              </a:rPr>
              <a:t>Genesis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mtClean="0"/>
              <a:t>	</a:t>
            </a:r>
            <a:r>
              <a:rPr lang="en-US" sz="2000" b="1" smtClean="0"/>
              <a:t>Pentateuch (Torah)</a:t>
            </a:r>
          </a:p>
          <a:p>
            <a:pPr>
              <a:buFontTx/>
              <a:buNone/>
            </a:pPr>
            <a:r>
              <a:rPr lang="en-US" sz="2000" b="1" smtClean="0"/>
              <a:t>			</a:t>
            </a:r>
            <a:r>
              <a:rPr lang="en-US" sz="2000" smtClean="0"/>
              <a:t>GENESIS (The Beginnings)</a:t>
            </a:r>
          </a:p>
          <a:p>
            <a:pPr>
              <a:buFontTx/>
              <a:buNone/>
            </a:pPr>
            <a:r>
              <a:rPr lang="en-US" sz="2000" smtClean="0"/>
              <a:t>				Creation Story</a:t>
            </a:r>
          </a:p>
          <a:p>
            <a:pPr>
              <a:buFontTx/>
              <a:buNone/>
            </a:pPr>
            <a:r>
              <a:rPr lang="en-US" sz="2000" smtClean="0"/>
              <a:t>				The Flood (Noah)</a:t>
            </a:r>
          </a:p>
          <a:p>
            <a:pPr>
              <a:buFontTx/>
              <a:buNone/>
            </a:pPr>
            <a:r>
              <a:rPr lang="en-US" sz="2000" smtClean="0"/>
              <a:t>				The Tower of Babel</a:t>
            </a:r>
          </a:p>
          <a:p>
            <a:pPr>
              <a:buFontTx/>
              <a:buNone/>
            </a:pPr>
            <a:r>
              <a:rPr lang="en-US" sz="2000" smtClean="0"/>
              <a:t>				The Patriarchs</a:t>
            </a:r>
          </a:p>
          <a:p>
            <a:pPr>
              <a:buFontTx/>
              <a:buNone/>
            </a:pPr>
            <a:r>
              <a:rPr lang="en-US" sz="2000" smtClean="0"/>
              <a:t>					Abraham</a:t>
            </a:r>
          </a:p>
          <a:p>
            <a:pPr>
              <a:buFontTx/>
              <a:buNone/>
            </a:pPr>
            <a:r>
              <a:rPr lang="en-US" sz="2000" smtClean="0"/>
              <a:t>					Isaac		</a:t>
            </a:r>
          </a:p>
          <a:p>
            <a:pPr>
              <a:buFontTx/>
              <a:buNone/>
            </a:pPr>
            <a:r>
              <a:rPr lang="en-US" sz="2000" smtClean="0"/>
              <a:t>					Jacob (Israel)</a:t>
            </a:r>
          </a:p>
          <a:p>
            <a:pPr>
              <a:buFontTx/>
              <a:buNone/>
            </a:pPr>
            <a:r>
              <a:rPr lang="en-US" sz="2000" smtClean="0"/>
              <a:t>				Joseph</a:t>
            </a:r>
          </a:p>
          <a:p>
            <a:pPr>
              <a:buFontTx/>
              <a:buNone/>
            </a:pPr>
            <a:r>
              <a:rPr lang="en-US" sz="2000" smtClean="0"/>
              <a:t> </a:t>
            </a:r>
          </a:p>
          <a:p>
            <a:pPr lvl="2">
              <a:buFontTx/>
              <a:buNone/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42B476-00D1-44EB-82CE-D12F7F41848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Paul’s Epistles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latin typeface="Baskerville Old Face" pitchFamily="18" charset="0"/>
              </a:rPr>
              <a:t>Romans</a:t>
            </a:r>
          </a:p>
          <a:p>
            <a:pPr algn="ctr">
              <a:buNone/>
            </a:pPr>
            <a:r>
              <a:rPr lang="en-US" sz="2400" b="1" dirty="0" smtClean="0">
                <a:latin typeface="Baskerville Old Face" pitchFamily="18" charset="0"/>
              </a:rPr>
              <a:t>1 &amp; 2 Corinthians</a:t>
            </a:r>
          </a:p>
          <a:p>
            <a:pPr algn="ctr">
              <a:buNone/>
            </a:pPr>
            <a:r>
              <a:rPr lang="en-US" sz="2400" b="1" dirty="0" smtClean="0">
                <a:latin typeface="Baskerville Old Face" pitchFamily="18" charset="0"/>
              </a:rPr>
              <a:t>Galatians</a:t>
            </a:r>
          </a:p>
          <a:p>
            <a:pPr algn="ctr">
              <a:buNone/>
            </a:pPr>
            <a:r>
              <a:rPr lang="en-US" sz="2400" b="1" dirty="0" smtClean="0">
                <a:latin typeface="Baskerville Old Face" pitchFamily="18" charset="0"/>
              </a:rPr>
              <a:t>Ephesians</a:t>
            </a:r>
          </a:p>
          <a:p>
            <a:pPr algn="ctr">
              <a:buNone/>
            </a:pPr>
            <a:r>
              <a:rPr lang="en-US" sz="2400" b="1" dirty="0" smtClean="0">
                <a:latin typeface="Baskerville Old Face" pitchFamily="18" charset="0"/>
              </a:rPr>
              <a:t>Philippians</a:t>
            </a:r>
          </a:p>
          <a:p>
            <a:pPr algn="ctr">
              <a:buNone/>
            </a:pPr>
            <a:r>
              <a:rPr lang="en-US" sz="2400" b="1" dirty="0" smtClean="0">
                <a:latin typeface="Baskerville Old Face" pitchFamily="18" charset="0"/>
              </a:rPr>
              <a:t>Colossians</a:t>
            </a:r>
          </a:p>
          <a:p>
            <a:pPr algn="ctr">
              <a:buNone/>
            </a:pPr>
            <a:r>
              <a:rPr lang="en-US" sz="2400" b="1" dirty="0" smtClean="0">
                <a:latin typeface="Baskerville Old Face" pitchFamily="18" charset="0"/>
              </a:rPr>
              <a:t>1 &amp; 2 Thessalonians</a:t>
            </a:r>
          </a:p>
          <a:p>
            <a:pPr algn="ctr">
              <a:buNone/>
            </a:pPr>
            <a:r>
              <a:rPr lang="en-US" sz="2400" b="1" dirty="0" smtClean="0">
                <a:latin typeface="Baskerville Old Face" pitchFamily="18" charset="0"/>
              </a:rPr>
              <a:t>1 &amp; 2 Timothy</a:t>
            </a:r>
          </a:p>
          <a:p>
            <a:pPr algn="ctr">
              <a:buNone/>
            </a:pPr>
            <a:r>
              <a:rPr lang="en-US" sz="2400" b="1" dirty="0" smtClean="0">
                <a:latin typeface="Baskerville Old Face" pitchFamily="18" charset="0"/>
              </a:rPr>
              <a:t>Titus</a:t>
            </a:r>
          </a:p>
          <a:p>
            <a:pPr algn="ctr">
              <a:buNone/>
            </a:pPr>
            <a:r>
              <a:rPr lang="en-US" sz="2400" b="1" dirty="0" smtClean="0">
                <a:latin typeface="Baskerville Old Face" pitchFamily="18" charset="0"/>
              </a:rPr>
              <a:t>Philemon</a:t>
            </a:r>
          </a:p>
          <a:p>
            <a:pPr algn="ctr">
              <a:buNone/>
            </a:pPr>
            <a:endParaRPr lang="en-US" sz="24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E8485-9ED4-4785-B141-DB1D986EB7DA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General Epistles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Hebrews (?)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James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45-50 AD (Brother of Jesus)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1</a:t>
            </a:r>
            <a:r>
              <a:rPr lang="en-US" sz="1800" baseline="30000" dirty="0" smtClean="0">
                <a:solidFill>
                  <a:schemeClr val="accent2"/>
                </a:solidFill>
                <a:latin typeface="Arial Black" pitchFamily="34" charset="0"/>
              </a:rPr>
              <a:t>st</a:t>
            </a: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 Peter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63 AD (Apostle Peter)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2</a:t>
            </a:r>
            <a:r>
              <a:rPr lang="en-US" sz="1800" baseline="30000" dirty="0" smtClean="0">
                <a:solidFill>
                  <a:schemeClr val="accent2"/>
                </a:solidFill>
                <a:latin typeface="Arial Black" pitchFamily="34" charset="0"/>
              </a:rPr>
              <a:t>nd</a:t>
            </a: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 Peter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66 AD (Apostle Peter)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1</a:t>
            </a:r>
            <a:r>
              <a:rPr lang="en-US" sz="1800" baseline="30000" dirty="0" smtClean="0">
                <a:solidFill>
                  <a:schemeClr val="accent2"/>
                </a:solidFill>
                <a:latin typeface="Arial Black" pitchFamily="34" charset="0"/>
              </a:rPr>
              <a:t>st</a:t>
            </a: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, 2</a:t>
            </a:r>
            <a:r>
              <a:rPr lang="en-US" sz="1800" baseline="30000" dirty="0" smtClean="0">
                <a:solidFill>
                  <a:schemeClr val="accent2"/>
                </a:solidFill>
                <a:latin typeface="Arial Black" pitchFamily="34" charset="0"/>
              </a:rPr>
              <a:t>nd</a:t>
            </a: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, 3</a:t>
            </a:r>
            <a:r>
              <a:rPr lang="en-US" sz="1800" baseline="30000" dirty="0" smtClean="0">
                <a:solidFill>
                  <a:schemeClr val="accent2"/>
                </a:solidFill>
                <a:latin typeface="Arial Black" pitchFamily="34" charset="0"/>
              </a:rPr>
              <a:t>rd</a:t>
            </a: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 John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90 AD (Writer of Gospel of John)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Jude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70-80 AD (Brother of Jesus)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AFD5D-8EB2-4647-A76D-004E9B4333AD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pitchFamily="18" charset="0"/>
              </a:rPr>
              <a:t>Revelations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90s AD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John</a:t>
            </a:r>
          </a:p>
          <a:p>
            <a:pPr algn="ctr" eaLnBrk="1" hangingPunct="1">
              <a:buFontTx/>
              <a:buNone/>
            </a:pPr>
            <a:endParaRPr lang="en-US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Written to Give Strength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And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Hope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Black" pitchFamily="34" charset="0"/>
              </a:rPr>
              <a:t>To The Persecuted Christians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786A5-56CD-47AD-8976-EF5B08FB13F5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dirty="0" smtClean="0">
                <a:latin typeface="Algerian" pitchFamily="82" charset="0"/>
              </a:rPr>
              <a:t>The Catechism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18F36-6921-4AFD-9EE2-72DC747AA3F3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Catechism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6600" dirty="0" smtClean="0"/>
              <a:t>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6600" dirty="0" smtClean="0"/>
              <a:t>Manual</a:t>
            </a:r>
            <a:endParaRPr lang="en-US" sz="66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6600" dirty="0" smtClean="0"/>
              <a:t>Of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6600" dirty="0" smtClean="0"/>
              <a:t>Doctrine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8B412-2DD4-4ED2-99D4-59D4004B1ABE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The Small Catechism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Ten Commandments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Apostles’ Creed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Lord’s Prayer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Sacrament of Baptism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Confession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Sacrament of the Altar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Morning and Evening Blessing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Blessings at Meals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9FCBC-2B8F-4311-9197-E710AF2D999C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The Ten Commandments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smtClean="0">
                <a:latin typeface="Arial Black" pitchFamily="34" charset="0"/>
              </a:rPr>
              <a:t>First Three Commandments</a:t>
            </a:r>
          </a:p>
          <a:p>
            <a:pPr algn="ctr" eaLnBrk="1" hangingPunct="1">
              <a:buFontTx/>
              <a:buNone/>
            </a:pPr>
            <a:r>
              <a:rPr lang="en-US" sz="4800" smtClean="0">
                <a:latin typeface="Arial Black" pitchFamily="34" charset="0"/>
              </a:rPr>
              <a:t>~~~~</a:t>
            </a:r>
          </a:p>
          <a:p>
            <a:pPr algn="ctr" eaLnBrk="1" hangingPunct="1">
              <a:buFontTx/>
              <a:buNone/>
            </a:pPr>
            <a:r>
              <a:rPr lang="en-US" sz="4800" smtClean="0">
                <a:latin typeface="Arial Black" pitchFamily="34" charset="0"/>
              </a:rPr>
              <a:t>Relationship with God</a:t>
            </a:r>
          </a:p>
          <a:p>
            <a:pPr algn="ctr" eaLnBrk="1" hangingPunct="1">
              <a:buFontTx/>
              <a:buNone/>
            </a:pPr>
            <a:endParaRPr lang="en-US" sz="480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74726-1AE2-40CA-B17F-6CF7FFE980FA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The Ten Commandments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4400" smtClean="0">
                <a:latin typeface="Arial Black" pitchFamily="34" charset="0"/>
              </a:rPr>
              <a:t>4</a:t>
            </a:r>
            <a:r>
              <a:rPr lang="en-US" sz="4400" baseline="30000" smtClean="0">
                <a:latin typeface="Arial Black" pitchFamily="34" charset="0"/>
              </a:rPr>
              <a:t>th</a:t>
            </a:r>
            <a:r>
              <a:rPr lang="en-US" sz="4400" smtClean="0">
                <a:latin typeface="Arial Black" pitchFamily="34" charset="0"/>
              </a:rPr>
              <a:t> - 10th</a:t>
            </a:r>
            <a:endParaRPr lang="en-US" sz="4400" baseline="3000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400" smtClean="0">
                <a:latin typeface="Arial Black" pitchFamily="34" charset="0"/>
              </a:rPr>
              <a:t>Commandments</a:t>
            </a:r>
          </a:p>
          <a:p>
            <a:pPr algn="ctr" eaLnBrk="1" hangingPunct="1">
              <a:buFontTx/>
              <a:buNone/>
            </a:pPr>
            <a:r>
              <a:rPr lang="en-US" sz="4400" smtClean="0">
                <a:latin typeface="Arial Black" pitchFamily="34" charset="0"/>
              </a:rPr>
              <a:t>~~~~</a:t>
            </a:r>
          </a:p>
          <a:p>
            <a:pPr algn="ctr" eaLnBrk="1" hangingPunct="1">
              <a:buFontTx/>
              <a:buNone/>
            </a:pPr>
            <a:r>
              <a:rPr lang="en-US" sz="4400" smtClean="0">
                <a:latin typeface="Arial Black" pitchFamily="34" charset="0"/>
              </a:rPr>
              <a:t>Social Commandments</a:t>
            </a:r>
          </a:p>
          <a:p>
            <a:pPr algn="ctr" eaLnBrk="1" hangingPunct="1">
              <a:buFontTx/>
              <a:buNone/>
            </a:pPr>
            <a:r>
              <a:rPr lang="en-US" sz="4400" smtClean="0">
                <a:latin typeface="Arial Black" pitchFamily="34" charset="0"/>
              </a:rPr>
              <a:t>Relationships and Actions with Oth</a:t>
            </a:r>
            <a:r>
              <a:rPr lang="en-US" sz="4800" smtClean="0">
                <a:latin typeface="Arial Black" pitchFamily="34" charset="0"/>
              </a:rPr>
              <a:t>ers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C99E3-31C0-4F86-A3F3-3186763E62DF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LAW &amp; GOSPEL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8000" smtClean="0"/>
          </a:p>
          <a:p>
            <a:pPr algn="ctr" eaLnBrk="1" hangingPunct="1">
              <a:buFontTx/>
              <a:buNone/>
            </a:pPr>
            <a:r>
              <a:rPr lang="en-US" sz="8000" smtClean="0">
                <a:latin typeface="Arial Black" pitchFamily="34" charset="0"/>
              </a:rPr>
              <a:t>Law ???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F545B-BB56-40B9-9A3A-6056E48A5F99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LAW &amp; GOSPEL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8000" smtClean="0"/>
          </a:p>
          <a:p>
            <a:pPr algn="ctr" eaLnBrk="1" hangingPunct="1">
              <a:buFontTx/>
              <a:buNone/>
            </a:pPr>
            <a:r>
              <a:rPr lang="en-US" sz="7200" smtClean="0">
                <a:latin typeface="Arial Black" pitchFamily="34" charset="0"/>
              </a:rPr>
              <a:t>Condemnation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A84838-D6B9-426F-8B61-B0F9AB788EA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  <a:latin typeface="Bodoni MT Black" pitchFamily="18" charset="0"/>
              </a:rPr>
              <a:t>The Fertile Crescent</a:t>
            </a:r>
          </a:p>
        </p:txBody>
      </p:sp>
      <p:pic>
        <p:nvPicPr>
          <p:cNvPr id="49156" name="Picture 3" descr="7B35B005"/>
          <p:cNvPicPr>
            <a:picLocks noChangeAspect="1" noChangeArrowheads="1"/>
          </p:cNvPicPr>
          <p:nvPr/>
        </p:nvPicPr>
        <p:blipFill>
          <a:blip r:embed="rId2" cstate="print">
            <a:lum bright="-12000" contrast="-6000"/>
          </a:blip>
          <a:srcRect l="11217" b="17798"/>
          <a:stretch>
            <a:fillRect/>
          </a:stretch>
        </p:blipFill>
        <p:spPr bwMode="auto">
          <a:xfrm>
            <a:off x="1066800" y="1447800"/>
            <a:ext cx="69342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70B88-6B94-4369-9323-5AB33A80F8C1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LAW &amp; GOSPEL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800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8000" smtClean="0">
                <a:latin typeface="Arial Black" pitchFamily="34" charset="0"/>
              </a:rPr>
              <a:t>Gospel ???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ED922-30C3-4FF8-9A90-A7E345C4F928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LAW &amp; GOSPEL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800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8000" smtClean="0">
                <a:latin typeface="Arial Black" pitchFamily="34" charset="0"/>
              </a:rPr>
              <a:t>LOVE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357C-1FAE-40F8-8DDE-919BB29943DC}" type="slidenum">
              <a:rPr lang="en-US"/>
              <a:pPr/>
              <a:t>72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doni MT Black" pitchFamily="18" charset="0"/>
              </a:rPr>
              <a:t>Creed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2800"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en-US" sz="4000">
                <a:latin typeface="Arial Black" pitchFamily="34" charset="0"/>
              </a:rPr>
              <a:t>A Religious statement of belief.</a:t>
            </a:r>
          </a:p>
          <a:p>
            <a:pPr algn="ctr">
              <a:buFontTx/>
              <a:buNone/>
            </a:pPr>
            <a:r>
              <a:rPr lang="en-US" sz="4000">
                <a:latin typeface="Arial Black" pitchFamily="34" charset="0"/>
              </a:rPr>
              <a:t>~~~~~</a:t>
            </a:r>
          </a:p>
          <a:p>
            <a:pPr algn="ctr">
              <a:buFontTx/>
              <a:buNone/>
            </a:pPr>
            <a:r>
              <a:rPr lang="en-US" sz="4000">
                <a:latin typeface="Arial Black" pitchFamily="34" charset="0"/>
              </a:rPr>
              <a:t>From Latin “Credo”</a:t>
            </a:r>
          </a:p>
          <a:p>
            <a:pPr algn="ctr">
              <a:buFontTx/>
              <a:buNone/>
            </a:pPr>
            <a:r>
              <a:rPr lang="en-US" sz="4000">
                <a:latin typeface="Arial Black" pitchFamily="34" charset="0"/>
              </a:rPr>
              <a:t>I believe.</a:t>
            </a:r>
          </a:p>
          <a:p>
            <a:pPr algn="ctr">
              <a:buFontTx/>
              <a:buNone/>
            </a:pPr>
            <a:endParaRPr lang="en-US" sz="54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D6C6-0747-4113-A01E-60B99C956A95}" type="slidenum">
              <a:rPr lang="en-US"/>
              <a:pPr/>
              <a:t>73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doni MT Black" pitchFamily="18" charset="0"/>
              </a:rPr>
              <a:t>Christian Creeds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400">
                <a:latin typeface="Arial Black" pitchFamily="34" charset="0"/>
              </a:rPr>
              <a:t>Apostles’ Creed</a:t>
            </a:r>
          </a:p>
          <a:p>
            <a:pPr algn="ctr">
              <a:buFontTx/>
              <a:buNone/>
            </a:pPr>
            <a:endParaRPr lang="en-US" sz="4400"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en-US" sz="4400">
                <a:latin typeface="Arial Black" pitchFamily="34" charset="0"/>
              </a:rPr>
              <a:t>Nicene Creed</a:t>
            </a:r>
          </a:p>
          <a:p>
            <a:pPr algn="ctr">
              <a:buFontTx/>
              <a:buNone/>
            </a:pPr>
            <a:endParaRPr lang="en-US" sz="4400"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en-US" sz="4400">
                <a:latin typeface="Arial Black" pitchFamily="34" charset="0"/>
              </a:rPr>
              <a:t>Athanasian Creed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66B7-6D3F-473D-A716-464EC95D6ED2}" type="slidenum">
              <a:rPr lang="en-US"/>
              <a:pPr/>
              <a:t>74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5400">
                <a:solidFill>
                  <a:schemeClr val="tx2"/>
                </a:solidFill>
                <a:latin typeface="Bodoni MT Black" pitchFamily="18" charset="0"/>
              </a:rPr>
              <a:t>The</a:t>
            </a:r>
          </a:p>
          <a:p>
            <a:pPr algn="ctr">
              <a:buFontTx/>
              <a:buNone/>
            </a:pPr>
            <a:r>
              <a:rPr lang="en-US" sz="5400">
                <a:solidFill>
                  <a:schemeClr val="tx2"/>
                </a:solidFill>
                <a:latin typeface="Bodoni MT Black" pitchFamily="18" charset="0"/>
              </a:rPr>
              <a:t>Trinity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0180-05DB-4807-9DC6-9B26CD08DAAE}" type="slidenum">
              <a:rPr lang="en-US"/>
              <a:pPr/>
              <a:t>75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doni MT Black" pitchFamily="18" charset="0"/>
              </a:rPr>
              <a:t>The Trinity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000">
                <a:latin typeface="Arial Black" pitchFamily="34" charset="0"/>
              </a:rPr>
              <a:t>How </a:t>
            </a:r>
          </a:p>
          <a:p>
            <a:pPr algn="ctr">
              <a:buFontTx/>
              <a:buNone/>
            </a:pPr>
            <a:r>
              <a:rPr lang="en-US" sz="4000">
                <a:latin typeface="Arial Black" pitchFamily="34" charset="0"/>
              </a:rPr>
              <a:t>God </a:t>
            </a:r>
          </a:p>
          <a:p>
            <a:pPr algn="ctr">
              <a:buFontTx/>
              <a:buNone/>
            </a:pPr>
            <a:r>
              <a:rPr lang="en-US" sz="4000">
                <a:latin typeface="Arial Black" pitchFamily="34" charset="0"/>
              </a:rPr>
              <a:t>Reveals</a:t>
            </a:r>
          </a:p>
          <a:p>
            <a:pPr algn="ctr">
              <a:buFontTx/>
              <a:buNone/>
            </a:pPr>
            <a:r>
              <a:rPr lang="en-US" sz="4000">
                <a:latin typeface="Arial Black" pitchFamily="34" charset="0"/>
              </a:rPr>
              <a:t>Himself</a:t>
            </a:r>
          </a:p>
          <a:p>
            <a:pPr algn="ctr">
              <a:buFontTx/>
              <a:buNone/>
            </a:pPr>
            <a:r>
              <a:rPr lang="en-US" sz="4000">
                <a:latin typeface="Arial Black" pitchFamily="34" charset="0"/>
              </a:rPr>
              <a:t>~~~</a:t>
            </a:r>
          </a:p>
          <a:p>
            <a:pPr algn="ctr">
              <a:buFontTx/>
              <a:buNone/>
            </a:pPr>
            <a:r>
              <a:rPr lang="en-US" sz="4000">
                <a:latin typeface="Arial Black" pitchFamily="34" charset="0"/>
              </a:rPr>
              <a:t>Father, Son, Holy Spirit.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486-9C5B-4B58-A04E-66E329E4F097}" type="slidenum">
              <a:rPr lang="en-US"/>
              <a:pPr/>
              <a:t>76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7200" b="1" dirty="0">
                <a:latin typeface="Arial Black" pitchFamily="34" charset="0"/>
              </a:rPr>
              <a:t>The</a:t>
            </a:r>
          </a:p>
          <a:p>
            <a:pPr algn="ctr">
              <a:buFontTx/>
              <a:buNone/>
            </a:pPr>
            <a:r>
              <a:rPr lang="en-US" sz="7200" b="1" dirty="0">
                <a:latin typeface="Arial Black" pitchFamily="34" charset="0"/>
              </a:rPr>
              <a:t>Lord’s </a:t>
            </a:r>
          </a:p>
          <a:p>
            <a:pPr algn="ctr">
              <a:buFontTx/>
              <a:buNone/>
            </a:pPr>
            <a:r>
              <a:rPr lang="en-US" sz="7200" b="1" dirty="0">
                <a:latin typeface="Arial Black" pitchFamily="34" charset="0"/>
              </a:rPr>
              <a:t>Prayer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F59073-B845-4522-9DB9-5A3888CF0280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Confirmation #10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8000" dirty="0" smtClean="0">
                <a:latin typeface="Baskerville Old Face" pitchFamily="18" charset="0"/>
              </a:rPr>
              <a:t>The</a:t>
            </a:r>
          </a:p>
          <a:p>
            <a:pPr algn="ctr" eaLnBrk="1" hangingPunct="1">
              <a:buFontTx/>
              <a:buNone/>
            </a:pPr>
            <a:r>
              <a:rPr lang="en-US" sz="8000" dirty="0" smtClean="0">
                <a:latin typeface="Baskerville Old Face" pitchFamily="18" charset="0"/>
              </a:rPr>
              <a:t>Sacraments</a:t>
            </a:r>
            <a:endParaRPr lang="en-US" sz="5400" dirty="0" smtClean="0">
              <a:latin typeface="Baskerville Old Face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5400" dirty="0" smtClean="0">
                <a:latin typeface="Baskerville Old Face" pitchFamily="18" charset="0"/>
              </a:rPr>
              <a:t>And Doctrines</a:t>
            </a:r>
            <a:endParaRPr lang="en-US" sz="8000" dirty="0" smtClean="0">
              <a:latin typeface="Baskerville Old Face" pitchFamily="18" charset="0"/>
            </a:endParaRPr>
          </a:p>
          <a:p>
            <a:pPr algn="ctr" eaLnBrk="1" hangingPunct="1">
              <a:buFontTx/>
              <a:buNone/>
            </a:pPr>
            <a:endParaRPr lang="en-US" sz="8000" dirty="0" smtClean="0">
              <a:solidFill>
                <a:srgbClr val="FF99FF"/>
              </a:solidFill>
              <a:latin typeface="Baskerville Old Face" pitchFamily="18" charset="0"/>
            </a:endParaRPr>
          </a:p>
          <a:p>
            <a:pPr algn="ctr" eaLnBrk="1" hangingPunct="1">
              <a:buFontTx/>
              <a:buNone/>
            </a:pPr>
            <a:endParaRPr lang="en-US" sz="6000" dirty="0" smtClean="0">
              <a:solidFill>
                <a:srgbClr val="FF99FF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7856BC-5FB2-4D43-A5E4-11B8C89CED18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Lutheran Sacraments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dirty="0" smtClean="0"/>
              <a:t>Baptism</a:t>
            </a:r>
          </a:p>
          <a:p>
            <a:pPr algn="ctr" eaLnBrk="1" hangingPunct="1">
              <a:buFontTx/>
              <a:buNone/>
            </a:pPr>
            <a:endParaRPr lang="en-US" sz="6600" dirty="0" smtClean="0"/>
          </a:p>
          <a:p>
            <a:pPr algn="ctr" eaLnBrk="1" hangingPunct="1">
              <a:buFontTx/>
              <a:buNone/>
            </a:pPr>
            <a:r>
              <a:rPr lang="en-US" sz="6600" dirty="0" smtClean="0"/>
              <a:t>Holy Communion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B4D503-B0A6-42F7-928C-DA3C97ED6F12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Other Major Lutheran Doctrines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Justification by Faith vs. Works</a:t>
            </a:r>
          </a:p>
          <a:p>
            <a:pPr algn="ctr" eaLnBrk="1" hangingPunct="1">
              <a:buFontTx/>
              <a:buNone/>
            </a:pPr>
            <a:r>
              <a:rPr lang="en-US" sz="2400" dirty="0" smtClean="0"/>
              <a:t>(Romans 1: 16-17)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Law &amp; Gospel</a:t>
            </a:r>
          </a:p>
          <a:p>
            <a:pPr algn="ctr" eaLnBrk="1" hangingPunct="1">
              <a:buFontTx/>
              <a:buNone/>
            </a:pPr>
            <a:r>
              <a:rPr lang="en-US" sz="2400" dirty="0" smtClean="0"/>
              <a:t>(Romans 8:1-2)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Grace</a:t>
            </a:r>
          </a:p>
          <a:p>
            <a:pPr algn="ctr" eaLnBrk="1" hangingPunct="1">
              <a:buFontTx/>
              <a:buNone/>
            </a:pPr>
            <a:r>
              <a:rPr lang="en-US" sz="2400" dirty="0" smtClean="0"/>
              <a:t>(Romans 3:23-24)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Original Sin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Priesthood of all Believers</a:t>
            </a:r>
          </a:p>
          <a:p>
            <a:pPr algn="ctr" eaLnBrk="1" hangingPunct="1">
              <a:buFontTx/>
              <a:buNone/>
            </a:pPr>
            <a:endParaRPr lang="en-US" sz="2400" dirty="0" smtClean="0">
              <a:solidFill>
                <a:srgbClr val="FF99FF"/>
              </a:solidFill>
            </a:endParaRPr>
          </a:p>
          <a:p>
            <a:pPr algn="ctr" eaLnBrk="1" hangingPunct="1">
              <a:buFontTx/>
              <a:buNone/>
            </a:pPr>
            <a:endParaRPr lang="en-US" sz="2400" dirty="0" smtClean="0">
              <a:solidFill>
                <a:srgbClr val="FF99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9EF6A5-0908-4492-AC57-4ED11779BDC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  <a:latin typeface="Bodoni MT Black" pitchFamily="18" charset="0"/>
              </a:rPr>
              <a:t>Hebrews Enslaved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9" name="Picture 4" descr="69F2673B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l="1118" r="47404" b="79488"/>
          <a:stretch>
            <a:fillRect/>
          </a:stretch>
        </p:blipFill>
        <p:spPr bwMode="auto">
          <a:xfrm>
            <a:off x="304800" y="1600200"/>
            <a:ext cx="86106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Baskerville Old Face" pitchFamily="18" charset="0"/>
              </a:rPr>
              <a:t>Moses and the Law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smtClean="0"/>
              <a:t>Exodus</a:t>
            </a:r>
            <a:endParaRPr lang="en-US" sz="2400" b="1" smtClean="0"/>
          </a:p>
          <a:p>
            <a:pPr algn="ctr">
              <a:buFontTx/>
              <a:buNone/>
            </a:pPr>
            <a:r>
              <a:rPr lang="en-US" sz="2400" smtClean="0"/>
              <a:t>Early years of Moses to the Exodus and the Ten Commandment s and other Laws</a:t>
            </a:r>
          </a:p>
          <a:p>
            <a:pPr algn="ctr">
              <a:buFontTx/>
              <a:buNone/>
            </a:pPr>
            <a:r>
              <a:rPr lang="en-US" b="1" smtClean="0"/>
              <a:t>Leviticus</a:t>
            </a:r>
          </a:p>
          <a:p>
            <a:pPr algn="ctr">
              <a:buFontTx/>
              <a:buNone/>
            </a:pPr>
            <a:r>
              <a:rPr lang="en-US" sz="2400" smtClean="0"/>
              <a:t>Moses and Ritual Law</a:t>
            </a:r>
          </a:p>
          <a:p>
            <a:pPr algn="ctr">
              <a:buFontTx/>
              <a:buNone/>
            </a:pPr>
            <a:r>
              <a:rPr lang="en-US" b="1" smtClean="0"/>
              <a:t>Numbers</a:t>
            </a:r>
          </a:p>
          <a:p>
            <a:pPr algn="ctr">
              <a:buFontTx/>
              <a:buNone/>
            </a:pPr>
            <a:r>
              <a:rPr lang="en-US" sz="2400" smtClean="0"/>
              <a:t>Wilderness Travels &amp; Governing Details</a:t>
            </a:r>
          </a:p>
          <a:p>
            <a:pPr algn="ctr">
              <a:buFontTx/>
              <a:buNone/>
            </a:pPr>
            <a:r>
              <a:rPr lang="en-US" b="1" smtClean="0"/>
              <a:t>Deuteronomy</a:t>
            </a:r>
          </a:p>
          <a:p>
            <a:pPr algn="ctr">
              <a:buFontTx/>
              <a:buNone/>
            </a:pPr>
            <a:r>
              <a:rPr lang="en-US" sz="2400" smtClean="0"/>
              <a:t>Conquering of Canaan &amp; Moses Death</a:t>
            </a:r>
          </a:p>
          <a:p>
            <a:pPr algn="ctr">
              <a:buFontTx/>
              <a:buNone/>
            </a:pPr>
            <a:endParaRPr lang="en-US" sz="2400" smtClean="0"/>
          </a:p>
          <a:p>
            <a:pPr algn="ctr">
              <a:buFontTx/>
              <a:buNone/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3CC95B-4CFB-4101-A468-998107746DB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865</Words>
  <Application>Microsoft Office PowerPoint</Application>
  <PresentationFormat>On-screen Show (4:3)</PresentationFormat>
  <Paragraphs>415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Confirmation</vt:lpstr>
      <vt:lpstr>The Bible</vt:lpstr>
      <vt:lpstr>The Bible</vt:lpstr>
      <vt:lpstr>The Old Testament</vt:lpstr>
      <vt:lpstr>The Bible</vt:lpstr>
      <vt:lpstr>Genesis</vt:lpstr>
      <vt:lpstr>The Fertile Crescent</vt:lpstr>
      <vt:lpstr>Hebrews Enslaved</vt:lpstr>
      <vt:lpstr>Moses and the Law</vt:lpstr>
      <vt:lpstr>Moses &amp; Aaron Before The Pharaoh</vt:lpstr>
      <vt:lpstr>10th Plague – Death of all First Born</vt:lpstr>
      <vt:lpstr>Moses Led His People To Freedom</vt:lpstr>
      <vt:lpstr>40 Years in the Wilderness</vt:lpstr>
      <vt:lpstr>Moses and The Ten Commandments – Mt. Sinai</vt:lpstr>
      <vt:lpstr>Hebrew Tribes</vt:lpstr>
      <vt:lpstr>Judges</vt:lpstr>
      <vt:lpstr>The United Kingdom of Israel 1030 - 931 BC</vt:lpstr>
      <vt:lpstr>King Saul 1030 – 1010 BC</vt:lpstr>
      <vt:lpstr>The Reign of David 1008 – 970 BC</vt:lpstr>
      <vt:lpstr>David’s Kingdom</vt:lpstr>
      <vt:lpstr>The Reign Of Solomon 970 -931 BC</vt:lpstr>
      <vt:lpstr>The Temple In Jerusalem</vt:lpstr>
      <vt:lpstr>The Divided Kingdom  930 BC Northern Tribes Rebel</vt:lpstr>
      <vt:lpstr>Northern Kingdom Of Israel (922 – 721 BC)</vt:lpstr>
      <vt:lpstr>The Southern Kingdom of Judah  (922-587 BC)</vt:lpstr>
      <vt:lpstr>Slide 26</vt:lpstr>
      <vt:lpstr>Major Prophets</vt:lpstr>
      <vt:lpstr>Major Prophets</vt:lpstr>
      <vt:lpstr>Major Prophets</vt:lpstr>
      <vt:lpstr>Major Prophets</vt:lpstr>
      <vt:lpstr>Minor Prophets</vt:lpstr>
      <vt:lpstr>Alexander The Great of Greece Conquers Palestine – 336 BC</vt:lpstr>
      <vt:lpstr>Roman Empire Conquered Palestine - 63 BC</vt:lpstr>
      <vt:lpstr>The New Testament</vt:lpstr>
      <vt:lpstr>The New Testament</vt:lpstr>
      <vt:lpstr>The Gospels</vt:lpstr>
      <vt:lpstr>The Nativity</vt:lpstr>
      <vt:lpstr>The Baptism of Jesus Matt.3:1-17, Mark 1:9-11, Luke 3:1-22, John 1:19-34 </vt:lpstr>
      <vt:lpstr>Calling of Disciples - Apostles Matt. 4:18-22, 10:2-4 Mark 1:14-20, Luke 6:12-16, John 1:35-51</vt:lpstr>
      <vt:lpstr>Jesus’ Ministry</vt:lpstr>
      <vt:lpstr>Miracles of Jesus</vt:lpstr>
      <vt:lpstr>Jesus the Teacher</vt:lpstr>
      <vt:lpstr>Parables</vt:lpstr>
      <vt:lpstr>Lazarus Raised From The Grave</vt:lpstr>
      <vt:lpstr>Passion Story</vt:lpstr>
      <vt:lpstr>Entry Into Jerusalem</vt:lpstr>
      <vt:lpstr>The Upper Room</vt:lpstr>
      <vt:lpstr>The Crucifixion</vt:lpstr>
      <vt:lpstr>The Resurrection</vt:lpstr>
      <vt:lpstr>Confirmation </vt:lpstr>
      <vt:lpstr>Pentecost The Birth of the Church Acts 2:1-13</vt:lpstr>
      <vt:lpstr>The Struggle</vt:lpstr>
      <vt:lpstr>Saul’s Conversion to Paul Acts 9:1-22</vt:lpstr>
      <vt:lpstr>Paul</vt:lpstr>
      <vt:lpstr>Paul’s First Journey 45-47 AD</vt:lpstr>
      <vt:lpstr>Paul’s Second Journey 51-53 AD</vt:lpstr>
      <vt:lpstr>Paul’s Third Journey Rhodes – Patara -  Tyre – Ptolemais – Caesarea - Jerusalem</vt:lpstr>
      <vt:lpstr>Rome House Arrest, 61–63 AD</vt:lpstr>
      <vt:lpstr>Paul’s Epistles</vt:lpstr>
      <vt:lpstr>Paul’s Epistles</vt:lpstr>
      <vt:lpstr>General Epistles</vt:lpstr>
      <vt:lpstr>Revelations</vt:lpstr>
      <vt:lpstr>The Catechism </vt:lpstr>
      <vt:lpstr>Catechism</vt:lpstr>
      <vt:lpstr>The Small Catechism</vt:lpstr>
      <vt:lpstr>The Ten Commandments</vt:lpstr>
      <vt:lpstr>The Ten Commandments</vt:lpstr>
      <vt:lpstr>LAW &amp; GOSPEL</vt:lpstr>
      <vt:lpstr>LAW &amp; GOSPEL</vt:lpstr>
      <vt:lpstr>LAW &amp; GOSPEL</vt:lpstr>
      <vt:lpstr>LAW &amp; GOSPEL</vt:lpstr>
      <vt:lpstr>Creed</vt:lpstr>
      <vt:lpstr>Christian Creeds</vt:lpstr>
      <vt:lpstr>Slide 74</vt:lpstr>
      <vt:lpstr>The Trinity</vt:lpstr>
      <vt:lpstr>Slide 76</vt:lpstr>
      <vt:lpstr>Confirmation #10</vt:lpstr>
      <vt:lpstr>Lutheran Sacraments</vt:lpstr>
      <vt:lpstr>Other Major Lutheran Doctrines</vt:lpstr>
    </vt:vector>
  </TitlesOfParts>
  <Company>JHUAPL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e6400_laptop</dc:creator>
  <cp:lastModifiedBy>e6400_laptop</cp:lastModifiedBy>
  <cp:revision>15</cp:revision>
  <dcterms:created xsi:type="dcterms:W3CDTF">2015-05-07T01:00:00Z</dcterms:created>
  <dcterms:modified xsi:type="dcterms:W3CDTF">2015-05-09T02:39:29Z</dcterms:modified>
</cp:coreProperties>
</file>